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0"/>
  </p:notesMasterIdLst>
  <p:sldIdLst>
    <p:sldId id="256" r:id="rId3"/>
    <p:sldId id="2552" r:id="rId4"/>
    <p:sldId id="2560" r:id="rId5"/>
    <p:sldId id="2556" r:id="rId6"/>
    <p:sldId id="2557" r:id="rId7"/>
    <p:sldId id="2558" r:id="rId8"/>
    <p:sldId id="2559" r:id="rId9"/>
  </p:sldIdLst>
  <p:sldSz cx="12192000" cy="6858000"/>
  <p:notesSz cx="6858000" cy="9144000"/>
  <p:defaultTextStyle>
    <a:defPPr>
      <a:defRPr lang="es-C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B8DE25C-F8A1-E2ED-2BA1-455CCCD84C51}" name="Jorge Alejandro Hidalgo López" initials="JH" userId="S::jhidalgo@icafe.cr::165ae0b1-4c40-4a51-b33d-0577af1465f0" providerId="AD"/>
  <p188:author id="{AE95C884-D084-C9DC-0CCA-D1FDF7D8394A}" name="MARIA VALERIA CORTES ARGUEDAS" initials="MC" userId="S::mcortesa@ulicori.net::8ca958ba-f199-46ff-81f1-9e8308162b65" providerId="AD"/>
  <p188:author id="{D3BC1BEE-A921-8A99-EEBF-820515B07BA4}" name="Alcides Quirós Madrigal" initials="AQ" userId="S::aquiros@icafe.cr::563ef6b0-44ac-4dc2-bb80-7730568c189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507B"/>
    <a:srgbClr val="499057"/>
    <a:srgbClr val="83A589"/>
    <a:srgbClr val="6DA679"/>
    <a:srgbClr val="FFFFFF"/>
    <a:srgbClr val="008080"/>
    <a:srgbClr val="C00000"/>
    <a:srgbClr val="648F6C"/>
    <a:srgbClr val="FF66FF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06200C6-A9F8-4066-A124-624DA4F8CA3A}" v="9" dt="2026-03-02T17:51:01.84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52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3006" y="2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17" Type="http://schemas.microsoft.com/office/2018/10/relationships/authors" Target="authors.xml"/><Relationship Id="rId2" Type="http://schemas.openxmlformats.org/officeDocument/2006/relationships/slideMaster" Target="slideMasters/slideMaster2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an Carlos Castillo Molina" userId="3321f39d-c43d-4dc1-aab8-e37c264880eb" providerId="ADAL" clId="{CF0E7DC8-4F83-4E08-A75A-7ECE842A8D81}"/>
    <pc:docChg chg="undo redo custSel addSld delSld modSld sldOrd">
      <pc:chgData name="Juan Carlos Castillo Molina" userId="3321f39d-c43d-4dc1-aab8-e37c264880eb" providerId="ADAL" clId="{CF0E7DC8-4F83-4E08-A75A-7ECE842A8D81}" dt="2026-03-02T17:51:05.806" v="3457" actId="20577"/>
      <pc:docMkLst>
        <pc:docMk/>
      </pc:docMkLst>
      <pc:sldChg chg="delSp modSp mod">
        <pc:chgData name="Juan Carlos Castillo Molina" userId="3321f39d-c43d-4dc1-aab8-e37c264880eb" providerId="ADAL" clId="{CF0E7DC8-4F83-4E08-A75A-7ECE842A8D81}" dt="2026-03-02T17:21:29.637" v="3228" actId="20577"/>
        <pc:sldMkLst>
          <pc:docMk/>
          <pc:sldMk cId="4284725626" sldId="256"/>
        </pc:sldMkLst>
        <pc:spChg chg="mod">
          <ac:chgData name="Juan Carlos Castillo Molina" userId="3321f39d-c43d-4dc1-aab8-e37c264880eb" providerId="ADAL" clId="{CF0E7DC8-4F83-4E08-A75A-7ECE842A8D81}" dt="2026-03-02T17:21:29.637" v="3228" actId="20577"/>
          <ac:spMkLst>
            <pc:docMk/>
            <pc:sldMk cId="4284725626" sldId="256"/>
            <ac:spMk id="6" creationId="{36AB1472-46B9-4B0A-99DC-7E1FA61E84DC}"/>
          </ac:spMkLst>
        </pc:spChg>
      </pc:sldChg>
      <pc:sldChg chg="addSp delSp modSp mod">
        <pc:chgData name="Juan Carlos Castillo Molina" userId="3321f39d-c43d-4dc1-aab8-e37c264880eb" providerId="ADAL" clId="{CF0E7DC8-4F83-4E08-A75A-7ECE842A8D81}" dt="2026-03-02T17:49:22.662" v="3449"/>
        <pc:sldMkLst>
          <pc:docMk/>
          <pc:sldMk cId="4058002965" sldId="2552"/>
        </pc:sldMkLst>
        <pc:spChg chg="add del mod">
          <ac:chgData name="Juan Carlos Castillo Molina" userId="3321f39d-c43d-4dc1-aab8-e37c264880eb" providerId="ADAL" clId="{CF0E7DC8-4F83-4E08-A75A-7ECE842A8D81}" dt="2026-03-02T17:49:22.662" v="3449"/>
          <ac:spMkLst>
            <pc:docMk/>
            <pc:sldMk cId="4058002965" sldId="2552"/>
            <ac:spMk id="5" creationId="{9330D0AD-170C-9213-59E5-66CCA1D812BC}"/>
          </ac:spMkLst>
        </pc:spChg>
        <pc:spChg chg="mod">
          <ac:chgData name="Juan Carlos Castillo Molina" userId="3321f39d-c43d-4dc1-aab8-e37c264880eb" providerId="ADAL" clId="{CF0E7DC8-4F83-4E08-A75A-7ECE842A8D81}" dt="2026-02-17T15:00:47.492" v="2860" actId="14100"/>
          <ac:spMkLst>
            <pc:docMk/>
            <pc:sldMk cId="4058002965" sldId="2552"/>
            <ac:spMk id="13" creationId="{E9F3BC7C-B3AB-1B87-3331-1FBD826531D3}"/>
          </ac:spMkLst>
        </pc:spChg>
        <pc:spChg chg="mod">
          <ac:chgData name="Juan Carlos Castillo Molina" userId="3321f39d-c43d-4dc1-aab8-e37c264880eb" providerId="ADAL" clId="{CF0E7DC8-4F83-4E08-A75A-7ECE842A8D81}" dt="2026-03-02T17:45:10.918" v="3314" actId="20577"/>
          <ac:spMkLst>
            <pc:docMk/>
            <pc:sldMk cId="4058002965" sldId="2552"/>
            <ac:spMk id="14" creationId="{6D0431A7-51F0-6FD3-06E5-7B29BBE04064}"/>
          </ac:spMkLst>
        </pc:spChg>
        <pc:picChg chg="add mod">
          <ac:chgData name="Juan Carlos Castillo Molina" userId="3321f39d-c43d-4dc1-aab8-e37c264880eb" providerId="ADAL" clId="{CF0E7DC8-4F83-4E08-A75A-7ECE842A8D81}" dt="2026-03-02T17:45:03.572" v="3299" actId="14100"/>
          <ac:picMkLst>
            <pc:docMk/>
            <pc:sldMk cId="4058002965" sldId="2552"/>
            <ac:picMk id="3" creationId="{355AB820-1536-2E7C-770F-536FD5178F80}"/>
          </ac:picMkLst>
        </pc:picChg>
        <pc:picChg chg="add del mod">
          <ac:chgData name="Juan Carlos Castillo Molina" userId="3321f39d-c43d-4dc1-aab8-e37c264880eb" providerId="ADAL" clId="{CF0E7DC8-4F83-4E08-A75A-7ECE842A8D81}" dt="2026-03-02T17:24:05.732" v="3233" actId="478"/>
          <ac:picMkLst>
            <pc:docMk/>
            <pc:sldMk cId="4058002965" sldId="2552"/>
            <ac:picMk id="4" creationId="{980AB2A9-A6EF-7956-98E6-17192425655D}"/>
          </ac:picMkLst>
        </pc:picChg>
      </pc:sldChg>
      <pc:sldChg chg="addSp delSp modSp mod">
        <pc:chgData name="Juan Carlos Castillo Molina" userId="3321f39d-c43d-4dc1-aab8-e37c264880eb" providerId="ADAL" clId="{CF0E7DC8-4F83-4E08-A75A-7ECE842A8D81}" dt="2026-03-02T17:51:05.806" v="3457" actId="20577"/>
        <pc:sldMkLst>
          <pc:docMk/>
          <pc:sldMk cId="263347290" sldId="2556"/>
        </pc:sldMkLst>
        <pc:spChg chg="mod">
          <ac:chgData name="Juan Carlos Castillo Molina" userId="3321f39d-c43d-4dc1-aab8-e37c264880eb" providerId="ADAL" clId="{CF0E7DC8-4F83-4E08-A75A-7ECE842A8D81}" dt="2026-03-02T17:28:57.602" v="3250" actId="20577"/>
          <ac:spMkLst>
            <pc:docMk/>
            <pc:sldMk cId="263347290" sldId="2556"/>
            <ac:spMk id="3" creationId="{87308295-AB40-3C40-F446-14DB01B3212A}"/>
          </ac:spMkLst>
        </pc:spChg>
        <pc:spChg chg="add mod">
          <ac:chgData name="Juan Carlos Castillo Molina" userId="3321f39d-c43d-4dc1-aab8-e37c264880eb" providerId="ADAL" clId="{CF0E7DC8-4F83-4E08-A75A-7ECE842A8D81}" dt="2026-03-02T17:51:01.844" v="3450"/>
          <ac:spMkLst>
            <pc:docMk/>
            <pc:sldMk cId="263347290" sldId="2556"/>
            <ac:spMk id="8" creationId="{2EA01287-CFA3-A905-2E54-2E5050F7ECAD}"/>
          </ac:spMkLst>
        </pc:spChg>
        <pc:spChg chg="add mod">
          <ac:chgData name="Juan Carlos Castillo Molina" userId="3321f39d-c43d-4dc1-aab8-e37c264880eb" providerId="ADAL" clId="{CF0E7DC8-4F83-4E08-A75A-7ECE842A8D81}" dt="2026-03-02T17:51:05.806" v="3457" actId="20577"/>
          <ac:spMkLst>
            <pc:docMk/>
            <pc:sldMk cId="263347290" sldId="2556"/>
            <ac:spMk id="9" creationId="{2114C983-C545-0620-354B-CA8FE47DC2D1}"/>
          </ac:spMkLst>
        </pc:spChg>
        <pc:graphicFrameChg chg="add del mod modGraphic">
          <ac:chgData name="Juan Carlos Castillo Molina" userId="3321f39d-c43d-4dc1-aab8-e37c264880eb" providerId="ADAL" clId="{CF0E7DC8-4F83-4E08-A75A-7ECE842A8D81}" dt="2026-03-02T17:24:27.632" v="3241" actId="478"/>
          <ac:graphicFrameMkLst>
            <pc:docMk/>
            <pc:sldMk cId="263347290" sldId="2556"/>
            <ac:graphicFrameMk id="5" creationId="{08258D6C-CB6E-ED27-B86A-B068C88227FA}"/>
          </ac:graphicFrameMkLst>
        </pc:graphicFrameChg>
        <pc:graphicFrameChg chg="add mod modGraphic">
          <ac:chgData name="Juan Carlos Castillo Molina" userId="3321f39d-c43d-4dc1-aab8-e37c264880eb" providerId="ADAL" clId="{CF0E7DC8-4F83-4E08-A75A-7ECE842A8D81}" dt="2026-03-02T17:28:54.655" v="3246" actId="14100"/>
          <ac:graphicFrameMkLst>
            <pc:docMk/>
            <pc:sldMk cId="263347290" sldId="2556"/>
            <ac:graphicFrameMk id="6" creationId="{FF8B4B97-F695-7954-4F94-6A41639AC933}"/>
          </ac:graphicFrameMkLst>
        </pc:graphicFrameChg>
        <pc:picChg chg="add mod">
          <ac:chgData name="Juan Carlos Castillo Molina" userId="3321f39d-c43d-4dc1-aab8-e37c264880eb" providerId="ADAL" clId="{CF0E7DC8-4F83-4E08-A75A-7ECE842A8D81}" dt="2026-03-02T17:51:01.844" v="3450"/>
          <ac:picMkLst>
            <pc:docMk/>
            <pc:sldMk cId="263347290" sldId="2556"/>
            <ac:picMk id="7" creationId="{38A5A1B4-7D95-2653-FFE0-6288DCD9A891}"/>
          </ac:picMkLst>
        </pc:picChg>
      </pc:sldChg>
      <pc:sldChg chg="addSp delSp modSp mod">
        <pc:chgData name="Juan Carlos Castillo Molina" userId="3321f39d-c43d-4dc1-aab8-e37c264880eb" providerId="ADAL" clId="{CF0E7DC8-4F83-4E08-A75A-7ECE842A8D81}" dt="2026-03-02T17:36:26.600" v="3294" actId="1076"/>
        <pc:sldMkLst>
          <pc:docMk/>
          <pc:sldMk cId="4186037163" sldId="2557"/>
        </pc:sldMkLst>
        <pc:spChg chg="mod">
          <ac:chgData name="Juan Carlos Castillo Molina" userId="3321f39d-c43d-4dc1-aab8-e37c264880eb" providerId="ADAL" clId="{CF0E7DC8-4F83-4E08-A75A-7ECE842A8D81}" dt="2026-03-02T17:36:22.441" v="3293" actId="20577"/>
          <ac:spMkLst>
            <pc:docMk/>
            <pc:sldMk cId="4186037163" sldId="2557"/>
            <ac:spMk id="8" creationId="{46489F10-1B1C-29DE-B8AD-88D46430E4AD}"/>
          </ac:spMkLst>
        </pc:spChg>
        <pc:graphicFrameChg chg="add mod modGraphic">
          <ac:chgData name="Juan Carlos Castillo Molina" userId="3321f39d-c43d-4dc1-aab8-e37c264880eb" providerId="ADAL" clId="{CF0E7DC8-4F83-4E08-A75A-7ECE842A8D81}" dt="2026-03-02T17:36:26.600" v="3294" actId="1076"/>
          <ac:graphicFrameMkLst>
            <pc:docMk/>
            <pc:sldMk cId="4186037163" sldId="2557"/>
            <ac:graphicFrameMk id="2" creationId="{6264FB51-54C4-CFC0-D591-54009D989BC9}"/>
          </ac:graphicFrameMkLst>
        </pc:graphicFrameChg>
        <pc:graphicFrameChg chg="add del mod modGraphic">
          <ac:chgData name="Juan Carlos Castillo Molina" userId="3321f39d-c43d-4dc1-aab8-e37c264880eb" providerId="ADAL" clId="{CF0E7DC8-4F83-4E08-A75A-7ECE842A8D81}" dt="2026-03-02T17:29:01.972" v="3251" actId="478"/>
          <ac:graphicFrameMkLst>
            <pc:docMk/>
            <pc:sldMk cId="4186037163" sldId="2557"/>
            <ac:graphicFrameMk id="3" creationId="{319CEFC1-79A8-175F-150A-B8A802F8A2E1}"/>
          </ac:graphicFrameMkLst>
        </pc:graphicFrameChg>
      </pc:sldChg>
      <pc:sldChg chg="addSp delSp modSp mod">
        <pc:chgData name="Juan Carlos Castillo Molina" userId="3321f39d-c43d-4dc1-aab8-e37c264880eb" providerId="ADAL" clId="{CF0E7DC8-4F83-4E08-A75A-7ECE842A8D81}" dt="2026-03-02T17:31:45.608" v="3266" actId="20577"/>
        <pc:sldMkLst>
          <pc:docMk/>
          <pc:sldMk cId="1636667196" sldId="2558"/>
        </pc:sldMkLst>
        <pc:spChg chg="mod">
          <ac:chgData name="Juan Carlos Castillo Molina" userId="3321f39d-c43d-4dc1-aab8-e37c264880eb" providerId="ADAL" clId="{CF0E7DC8-4F83-4E08-A75A-7ECE842A8D81}" dt="2026-03-02T17:31:45.608" v="3266" actId="20577"/>
          <ac:spMkLst>
            <pc:docMk/>
            <pc:sldMk cId="1636667196" sldId="2558"/>
            <ac:spMk id="4" creationId="{A60CFAD0-C18E-8430-5653-649ADF4BEE77}"/>
          </ac:spMkLst>
        </pc:spChg>
        <pc:graphicFrameChg chg="add del mod modGraphic">
          <ac:chgData name="Juan Carlos Castillo Molina" userId="3321f39d-c43d-4dc1-aab8-e37c264880eb" providerId="ADAL" clId="{CF0E7DC8-4F83-4E08-A75A-7ECE842A8D81}" dt="2026-03-02T17:29:05.405" v="3252" actId="478"/>
          <ac:graphicFrameMkLst>
            <pc:docMk/>
            <pc:sldMk cId="1636667196" sldId="2558"/>
            <ac:graphicFrameMk id="5" creationId="{1653D29B-A7B2-D0AD-3FA8-DFB6A3AB118F}"/>
          </ac:graphicFrameMkLst>
        </pc:graphicFrameChg>
        <pc:graphicFrameChg chg="add mod modGraphic">
          <ac:chgData name="Juan Carlos Castillo Molina" userId="3321f39d-c43d-4dc1-aab8-e37c264880eb" providerId="ADAL" clId="{CF0E7DC8-4F83-4E08-A75A-7ECE842A8D81}" dt="2026-03-02T17:31:15.927" v="3255" actId="14100"/>
          <ac:graphicFrameMkLst>
            <pc:docMk/>
            <pc:sldMk cId="1636667196" sldId="2558"/>
            <ac:graphicFrameMk id="6" creationId="{6235F956-C764-F389-BE05-2D93F9AD5871}"/>
          </ac:graphicFrameMkLst>
        </pc:graphicFrameChg>
        <pc:graphicFrameChg chg="add mod">
          <ac:chgData name="Juan Carlos Castillo Molina" userId="3321f39d-c43d-4dc1-aab8-e37c264880eb" providerId="ADAL" clId="{CF0E7DC8-4F83-4E08-A75A-7ECE842A8D81}" dt="2026-03-02T17:31:40.258" v="3262" actId="14100"/>
          <ac:graphicFrameMkLst>
            <pc:docMk/>
            <pc:sldMk cId="1636667196" sldId="2558"/>
            <ac:graphicFrameMk id="7" creationId="{7C91938B-C033-45A8-B772-192C7F469E4B}"/>
          </ac:graphicFrameMkLst>
        </pc:graphicFrameChg>
        <pc:graphicFrameChg chg="add del mod">
          <ac:chgData name="Juan Carlos Castillo Molina" userId="3321f39d-c43d-4dc1-aab8-e37c264880eb" providerId="ADAL" clId="{CF0E7DC8-4F83-4E08-A75A-7ECE842A8D81}" dt="2026-03-02T17:31:17.215" v="3256" actId="478"/>
          <ac:graphicFrameMkLst>
            <pc:docMk/>
            <pc:sldMk cId="1636667196" sldId="2558"/>
            <ac:graphicFrameMk id="8" creationId="{7C91938B-C033-45A8-B772-192C7F469E4B}"/>
          </ac:graphicFrameMkLst>
        </pc:graphicFrameChg>
      </pc:sldChg>
      <pc:sldChg chg="addSp delSp modSp add mod">
        <pc:chgData name="Juan Carlos Castillo Molina" userId="3321f39d-c43d-4dc1-aab8-e37c264880eb" providerId="ADAL" clId="{CF0E7DC8-4F83-4E08-A75A-7ECE842A8D81}" dt="2026-03-02T17:33:23.043" v="3283" actId="20577"/>
        <pc:sldMkLst>
          <pc:docMk/>
          <pc:sldMk cId="1991370206" sldId="2559"/>
        </pc:sldMkLst>
        <pc:spChg chg="mod">
          <ac:chgData name="Juan Carlos Castillo Molina" userId="3321f39d-c43d-4dc1-aab8-e37c264880eb" providerId="ADAL" clId="{CF0E7DC8-4F83-4E08-A75A-7ECE842A8D81}" dt="2026-02-17T14:59:27.064" v="2745" actId="20577"/>
          <ac:spMkLst>
            <pc:docMk/>
            <pc:sldMk cId="1991370206" sldId="2559"/>
            <ac:spMk id="2" creationId="{AE3F05F5-5D7C-759A-7C1A-A935792CBE41}"/>
          </ac:spMkLst>
        </pc:spChg>
        <pc:spChg chg="mod">
          <ac:chgData name="Juan Carlos Castillo Molina" userId="3321f39d-c43d-4dc1-aab8-e37c264880eb" providerId="ADAL" clId="{CF0E7DC8-4F83-4E08-A75A-7ECE842A8D81}" dt="2026-02-17T14:59:51.985" v="2850" actId="20577"/>
          <ac:spMkLst>
            <pc:docMk/>
            <pc:sldMk cId="1991370206" sldId="2559"/>
            <ac:spMk id="3" creationId="{17FB8DA8-45C0-2404-B43D-2AC245B93FBC}"/>
          </ac:spMkLst>
        </pc:spChg>
        <pc:spChg chg="mod">
          <ac:chgData name="Juan Carlos Castillo Molina" userId="3321f39d-c43d-4dc1-aab8-e37c264880eb" providerId="ADAL" clId="{CF0E7DC8-4F83-4E08-A75A-7ECE842A8D81}" dt="2026-03-02T17:33:23.043" v="3283" actId="20577"/>
          <ac:spMkLst>
            <pc:docMk/>
            <pc:sldMk cId="1991370206" sldId="2559"/>
            <ac:spMk id="4" creationId="{2B426963-1096-9604-3DE9-AE1AC8FC6352}"/>
          </ac:spMkLst>
        </pc:spChg>
        <pc:graphicFrameChg chg="add del mod modGraphic">
          <ac:chgData name="Juan Carlos Castillo Molina" userId="3321f39d-c43d-4dc1-aab8-e37c264880eb" providerId="ADAL" clId="{CF0E7DC8-4F83-4E08-A75A-7ECE842A8D81}" dt="2026-03-02T17:31:49.061" v="3267" actId="478"/>
          <ac:graphicFrameMkLst>
            <pc:docMk/>
            <pc:sldMk cId="1991370206" sldId="2559"/>
            <ac:graphicFrameMk id="5" creationId="{28CB490E-96B9-14AD-99F0-1A11371BBA9E}"/>
          </ac:graphicFrameMkLst>
        </pc:graphicFrameChg>
        <pc:graphicFrameChg chg="add mod modGraphic">
          <ac:chgData name="Juan Carlos Castillo Molina" userId="3321f39d-c43d-4dc1-aab8-e37c264880eb" providerId="ADAL" clId="{CF0E7DC8-4F83-4E08-A75A-7ECE842A8D81}" dt="2026-03-02T17:33:19.087" v="3281" actId="20577"/>
          <ac:graphicFrameMkLst>
            <pc:docMk/>
            <pc:sldMk cId="1991370206" sldId="2559"/>
            <ac:graphicFrameMk id="6" creationId="{27CB2B60-E829-9926-4C97-59196CF8EE49}"/>
          </ac:graphicFrameMkLst>
        </pc:graphicFrameChg>
      </pc:sldChg>
      <pc:sldChg chg="addSp delSp modSp add mod">
        <pc:chgData name="Juan Carlos Castillo Molina" userId="3321f39d-c43d-4dc1-aab8-e37c264880eb" providerId="ADAL" clId="{CF0E7DC8-4F83-4E08-A75A-7ECE842A8D81}" dt="2026-03-02T17:46:59.959" v="3337" actId="1076"/>
        <pc:sldMkLst>
          <pc:docMk/>
          <pc:sldMk cId="1480523509" sldId="2560"/>
        </pc:sldMkLst>
        <pc:spChg chg="mod">
          <ac:chgData name="Juan Carlos Castillo Molina" userId="3321f39d-c43d-4dc1-aab8-e37c264880eb" providerId="ADAL" clId="{CF0E7DC8-4F83-4E08-A75A-7ECE842A8D81}" dt="2026-03-02T17:45:17.257" v="3319" actId="20577"/>
          <ac:spMkLst>
            <pc:docMk/>
            <pc:sldMk cId="1480523509" sldId="2560"/>
            <ac:spMk id="13" creationId="{FA668C88-CCA5-236F-DB43-5BB14BEE2208}"/>
          </ac:spMkLst>
        </pc:spChg>
        <pc:spChg chg="mod">
          <ac:chgData name="Juan Carlos Castillo Molina" userId="3321f39d-c43d-4dc1-aab8-e37c264880eb" providerId="ADAL" clId="{CF0E7DC8-4F83-4E08-A75A-7ECE842A8D81}" dt="2026-03-02T17:45:24.979" v="3334" actId="20577"/>
          <ac:spMkLst>
            <pc:docMk/>
            <pc:sldMk cId="1480523509" sldId="2560"/>
            <ac:spMk id="14" creationId="{ED9C0109-8FE2-7AA7-B0C9-DA1EFF2B43DF}"/>
          </ac:spMkLst>
        </pc:spChg>
        <pc:graphicFrameChg chg="add del mod">
          <ac:chgData name="Juan Carlos Castillo Molina" userId="3321f39d-c43d-4dc1-aab8-e37c264880eb" providerId="ADAL" clId="{CF0E7DC8-4F83-4E08-A75A-7ECE842A8D81}" dt="2026-03-02T17:45:28.137" v="3335" actId="478"/>
          <ac:graphicFrameMkLst>
            <pc:docMk/>
            <pc:sldMk cId="1480523509" sldId="2560"/>
            <ac:graphicFrameMk id="2" creationId="{B7A4E0A3-FDF2-1410-9F46-20D782064428}"/>
          </ac:graphicFrameMkLst>
        </pc:graphicFrameChg>
        <pc:graphicFrameChg chg="add del mod">
          <ac:chgData name="Juan Carlos Castillo Molina" userId="3321f39d-c43d-4dc1-aab8-e37c264880eb" providerId="ADAL" clId="{CF0E7DC8-4F83-4E08-A75A-7ECE842A8D81}" dt="2026-03-02T17:24:06.072" v="3234" actId="478"/>
          <ac:graphicFrameMkLst>
            <pc:docMk/>
            <pc:sldMk cId="1480523509" sldId="2560"/>
            <ac:graphicFrameMk id="3" creationId="{B8491F69-E757-4CF2-41E7-8224067094E8}"/>
          </ac:graphicFrameMkLst>
        </pc:graphicFrameChg>
        <pc:graphicFrameChg chg="add mod">
          <ac:chgData name="Juan Carlos Castillo Molina" userId="3321f39d-c43d-4dc1-aab8-e37c264880eb" providerId="ADAL" clId="{CF0E7DC8-4F83-4E08-A75A-7ECE842A8D81}" dt="2026-03-02T17:46:59.959" v="3337" actId="1076"/>
          <ac:graphicFrameMkLst>
            <pc:docMk/>
            <pc:sldMk cId="1480523509" sldId="2560"/>
            <ac:graphicFrameMk id="4" creationId="{C9759FD6-72C8-73F9-3A72-20DD99163F04}"/>
          </ac:graphicFrameMkLst>
        </pc:graphicFrameChg>
      </pc:sldChg>
    </pc:docChg>
  </pc:docChgLst>
  <pc:docChgLst>
    <pc:chgData name="Alcides Quirós Madrigal" userId="563ef6b0-44ac-4dc2-bb80-7730568c1899" providerId="ADAL" clId="{258AC67B-8C53-467F-975F-1A36B229D0D9}"/>
    <pc:docChg chg="undo custSel addSld delSld modSld sldOrd">
      <pc:chgData name="Alcides Quirós Madrigal" userId="563ef6b0-44ac-4dc2-bb80-7730568c1899" providerId="ADAL" clId="{258AC67B-8C53-467F-975F-1A36B229D0D9}" dt="2026-02-09T18:17:37.145" v="64" actId="47"/>
      <pc:docMkLst>
        <pc:docMk/>
      </pc:docMkLst>
      <pc:sldChg chg="modSp add mod">
        <pc:chgData name="Alcides Quirós Madrigal" userId="563ef6b0-44ac-4dc2-bb80-7730568c1899" providerId="ADAL" clId="{258AC67B-8C53-467F-975F-1A36B229D0D9}" dt="2026-02-09T18:14:52.124" v="27" actId="20577"/>
        <pc:sldMkLst>
          <pc:docMk/>
          <pc:sldMk cId="4284725626" sldId="256"/>
        </pc:sldMkLst>
        <pc:spChg chg="mod">
          <ac:chgData name="Alcides Quirós Madrigal" userId="563ef6b0-44ac-4dc2-bb80-7730568c1899" providerId="ADAL" clId="{258AC67B-8C53-467F-975F-1A36B229D0D9}" dt="2026-02-09T18:14:52.124" v="27" actId="20577"/>
          <ac:spMkLst>
            <pc:docMk/>
            <pc:sldMk cId="4284725626" sldId="256"/>
            <ac:spMk id="6" creationId="{36AB1472-46B9-4B0A-99DC-7E1FA61E84DC}"/>
          </ac:spMkLst>
        </pc:spChg>
      </pc:sldChg>
      <pc:sldChg chg="addSp delSp modSp add del">
        <pc:chgData name="Alcides Quirós Madrigal" userId="563ef6b0-44ac-4dc2-bb80-7730568c1899" providerId="ADAL" clId="{258AC67B-8C53-467F-975F-1A36B229D0D9}" dt="2026-02-09T18:15:58.424" v="41"/>
        <pc:sldMkLst>
          <pc:docMk/>
          <pc:sldMk cId="4058002965" sldId="2552"/>
        </pc:sldMkLst>
        <pc:spChg chg="add mod">
          <ac:chgData name="Alcides Quirós Madrigal" userId="563ef6b0-44ac-4dc2-bb80-7730568c1899" providerId="ADAL" clId="{258AC67B-8C53-467F-975F-1A36B229D0D9}" dt="2026-02-09T18:15:58.424" v="41"/>
          <ac:spMkLst>
            <pc:docMk/>
            <pc:sldMk cId="4058002965" sldId="2552"/>
            <ac:spMk id="12" creationId="{6DEA1ABE-9D1B-8723-668F-D78D647B14DF}"/>
          </ac:spMkLst>
        </pc:spChg>
        <pc:spChg chg="add mod">
          <ac:chgData name="Alcides Quirós Madrigal" userId="563ef6b0-44ac-4dc2-bb80-7730568c1899" providerId="ADAL" clId="{258AC67B-8C53-467F-975F-1A36B229D0D9}" dt="2026-02-09T18:15:58.424" v="41"/>
          <ac:spMkLst>
            <pc:docMk/>
            <pc:sldMk cId="4058002965" sldId="2552"/>
            <ac:spMk id="13" creationId="{E9F3BC7C-B3AB-1B87-3331-1FBD826531D3}"/>
          </ac:spMkLst>
        </pc:spChg>
        <pc:spChg chg="add mod">
          <ac:chgData name="Alcides Quirós Madrigal" userId="563ef6b0-44ac-4dc2-bb80-7730568c1899" providerId="ADAL" clId="{258AC67B-8C53-467F-975F-1A36B229D0D9}" dt="2026-02-09T18:15:58.424" v="41"/>
          <ac:spMkLst>
            <pc:docMk/>
            <pc:sldMk cId="4058002965" sldId="2552"/>
            <ac:spMk id="14" creationId="{6D0431A7-51F0-6FD3-06E5-7B29BBE04064}"/>
          </ac:spMkLst>
        </pc:spChg>
      </pc:sldChg>
      <pc:sldChg chg="addSp delSp modSp add mod ord">
        <pc:chgData name="Alcides Quirós Madrigal" userId="563ef6b0-44ac-4dc2-bb80-7730568c1899" providerId="ADAL" clId="{258AC67B-8C53-467F-975F-1A36B229D0D9}" dt="2026-02-09T18:16:27.818" v="48"/>
        <pc:sldMkLst>
          <pc:docMk/>
          <pc:sldMk cId="263347290" sldId="2556"/>
        </pc:sldMkLst>
        <pc:spChg chg="add mod">
          <ac:chgData name="Alcides Quirós Madrigal" userId="563ef6b0-44ac-4dc2-bb80-7730568c1899" providerId="ADAL" clId="{258AC67B-8C53-467F-975F-1A36B229D0D9}" dt="2026-02-09T18:16:27.818" v="48"/>
          <ac:spMkLst>
            <pc:docMk/>
            <pc:sldMk cId="263347290" sldId="2556"/>
            <ac:spMk id="2" creationId="{0557AE8E-74C2-A4BB-1254-60E30C9ADE4F}"/>
          </ac:spMkLst>
        </pc:spChg>
        <pc:spChg chg="add mod">
          <ac:chgData name="Alcides Quirós Madrigal" userId="563ef6b0-44ac-4dc2-bb80-7730568c1899" providerId="ADAL" clId="{258AC67B-8C53-467F-975F-1A36B229D0D9}" dt="2026-02-09T18:16:27.818" v="48"/>
          <ac:spMkLst>
            <pc:docMk/>
            <pc:sldMk cId="263347290" sldId="2556"/>
            <ac:spMk id="3" creationId="{87308295-AB40-3C40-F446-14DB01B3212A}"/>
          </ac:spMkLst>
        </pc:spChg>
        <pc:spChg chg="add mod">
          <ac:chgData name="Alcides Quirós Madrigal" userId="563ef6b0-44ac-4dc2-bb80-7730568c1899" providerId="ADAL" clId="{258AC67B-8C53-467F-975F-1A36B229D0D9}" dt="2026-02-09T18:16:27.818" v="48"/>
          <ac:spMkLst>
            <pc:docMk/>
            <pc:sldMk cId="263347290" sldId="2556"/>
            <ac:spMk id="4" creationId="{617ACF56-D7AA-B863-D385-0FCF40748BB4}"/>
          </ac:spMkLst>
        </pc:spChg>
      </pc:sldChg>
      <pc:sldChg chg="addSp delSp modSp add mod ord">
        <pc:chgData name="Alcides Quirós Madrigal" userId="563ef6b0-44ac-4dc2-bb80-7730568c1899" providerId="ADAL" clId="{258AC67B-8C53-467F-975F-1A36B229D0D9}" dt="2026-02-09T18:17:05.666" v="57"/>
        <pc:sldMkLst>
          <pc:docMk/>
          <pc:sldMk cId="4186037163" sldId="2557"/>
        </pc:sldMkLst>
        <pc:spChg chg="add mod">
          <ac:chgData name="Alcides Quirós Madrigal" userId="563ef6b0-44ac-4dc2-bb80-7730568c1899" providerId="ADAL" clId="{258AC67B-8C53-467F-975F-1A36B229D0D9}" dt="2026-02-09T18:17:05.666" v="57"/>
          <ac:spMkLst>
            <pc:docMk/>
            <pc:sldMk cId="4186037163" sldId="2557"/>
            <ac:spMk id="6" creationId="{1B37BBBB-DC62-EF6F-3492-0A9FC3C79D6C}"/>
          </ac:spMkLst>
        </pc:spChg>
        <pc:spChg chg="add mod">
          <ac:chgData name="Alcides Quirós Madrigal" userId="563ef6b0-44ac-4dc2-bb80-7730568c1899" providerId="ADAL" clId="{258AC67B-8C53-467F-975F-1A36B229D0D9}" dt="2026-02-09T18:17:05.666" v="57"/>
          <ac:spMkLst>
            <pc:docMk/>
            <pc:sldMk cId="4186037163" sldId="2557"/>
            <ac:spMk id="7" creationId="{B0A1BF3F-DDAB-0A53-7838-30913BDC6946}"/>
          </ac:spMkLst>
        </pc:spChg>
        <pc:spChg chg="add mod">
          <ac:chgData name="Alcides Quirós Madrigal" userId="563ef6b0-44ac-4dc2-bb80-7730568c1899" providerId="ADAL" clId="{258AC67B-8C53-467F-975F-1A36B229D0D9}" dt="2026-02-09T18:17:05.666" v="57"/>
          <ac:spMkLst>
            <pc:docMk/>
            <pc:sldMk cId="4186037163" sldId="2557"/>
            <ac:spMk id="8" creationId="{46489F10-1B1C-29DE-B8AD-88D46430E4AD}"/>
          </ac:spMkLst>
        </pc:spChg>
      </pc:sldChg>
      <pc:sldChg chg="addSp delSp modSp add mod ord">
        <pc:chgData name="Alcides Quirós Madrigal" userId="563ef6b0-44ac-4dc2-bb80-7730568c1899" providerId="ADAL" clId="{258AC67B-8C53-467F-975F-1A36B229D0D9}" dt="2026-02-09T18:17:33.407" v="63"/>
        <pc:sldMkLst>
          <pc:docMk/>
          <pc:sldMk cId="1636667196" sldId="2558"/>
        </pc:sldMkLst>
        <pc:spChg chg="add mod">
          <ac:chgData name="Alcides Quirós Madrigal" userId="563ef6b0-44ac-4dc2-bb80-7730568c1899" providerId="ADAL" clId="{258AC67B-8C53-467F-975F-1A36B229D0D9}" dt="2026-02-09T18:17:33.407" v="63"/>
          <ac:spMkLst>
            <pc:docMk/>
            <pc:sldMk cId="1636667196" sldId="2558"/>
            <ac:spMk id="2" creationId="{6B2F9A11-03FA-9E8A-F984-D403075D7704}"/>
          </ac:spMkLst>
        </pc:spChg>
        <pc:spChg chg="add mod">
          <ac:chgData name="Alcides Quirós Madrigal" userId="563ef6b0-44ac-4dc2-bb80-7730568c1899" providerId="ADAL" clId="{258AC67B-8C53-467F-975F-1A36B229D0D9}" dt="2026-02-09T18:17:33.407" v="63"/>
          <ac:spMkLst>
            <pc:docMk/>
            <pc:sldMk cId="1636667196" sldId="2558"/>
            <ac:spMk id="3" creationId="{AE038F37-2FCE-21FF-A132-2E3BCBFBEA77}"/>
          </ac:spMkLst>
        </pc:spChg>
        <pc:spChg chg="add mod">
          <ac:chgData name="Alcides Quirós Madrigal" userId="563ef6b0-44ac-4dc2-bb80-7730568c1899" providerId="ADAL" clId="{258AC67B-8C53-467F-975F-1A36B229D0D9}" dt="2026-02-09T18:17:33.407" v="63"/>
          <ac:spMkLst>
            <pc:docMk/>
            <pc:sldMk cId="1636667196" sldId="2558"/>
            <ac:spMk id="4" creationId="{A60CFAD0-C18E-8430-5653-649ADF4BEE77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'Diap 6'!$N$185</c:f>
              <c:strCache>
                <c:ptCount val="1"/>
                <c:pt idx="0">
                  <c:v>Precio Promedio Exportacion USD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148B-4F4E-AC04-4F5B2F4D17AE}"/>
              </c:ext>
            </c:extLst>
          </c:dPt>
          <c:dPt>
            <c:idx val="1"/>
            <c:invertIfNegative val="0"/>
            <c:bubble3D val="0"/>
            <c:spPr>
              <a:solidFill>
                <a:srgbClr val="0070C0"/>
              </a:solidFill>
              <a:ln>
                <a:solidFill>
                  <a:srgbClr val="7030A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148B-4F4E-AC04-4F5B2F4D17AE}"/>
              </c:ext>
            </c:extLst>
          </c:dPt>
          <c:dPt>
            <c:idx val="2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148B-4F4E-AC04-4F5B2F4D17AE}"/>
              </c:ext>
            </c:extLst>
          </c:dPt>
          <c:dLbls>
            <c:dLbl>
              <c:idx val="0"/>
              <c:layout>
                <c:manualLayout>
                  <c:x val="-2.0492588145942216E-2"/>
                  <c:y val="-2.749612911380405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48B-4F4E-AC04-4F5B2F4D17AE}"/>
                </c:ext>
              </c:extLst>
            </c:dLbl>
            <c:dLbl>
              <c:idx val="1"/>
              <c:layout>
                <c:manualLayout>
                  <c:x val="-7.8306654893690354E-3"/>
                  <c:y val="1.856445420504637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48B-4F4E-AC04-4F5B2F4D17AE}"/>
                </c:ext>
              </c:extLst>
            </c:dLbl>
            <c:dLbl>
              <c:idx val="2"/>
              <c:layout>
                <c:manualLayout>
                  <c:x val="2.0590847261088736E-2"/>
                  <c:y val="-5.01635251923593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48B-4F4E-AC04-4F5B2F4D17A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'Diap 6'!$P$184:$R$184</c:f>
              <c:strCache>
                <c:ptCount val="3"/>
                <c:pt idx="0">
                  <c:v>2023-2024</c:v>
                </c:pt>
                <c:pt idx="1">
                  <c:v> 2024-2025 </c:v>
                </c:pt>
                <c:pt idx="2">
                  <c:v> 2025-2026 </c:v>
                </c:pt>
              </c:strCache>
            </c:strRef>
          </c:cat>
          <c:val>
            <c:numRef>
              <c:f>'Diap 6'!$P$185:$R$185</c:f>
              <c:numCache>
                <c:formatCode>_(* #,##0.00_);_(* \(#,##0.00\);_(* "-"??_);_(@_)</c:formatCode>
                <c:ptCount val="3"/>
                <c:pt idx="0">
                  <c:v>217.3</c:v>
                </c:pt>
                <c:pt idx="1">
                  <c:v>288.89</c:v>
                </c:pt>
                <c:pt idx="2">
                  <c:v>339.39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148B-4F4E-AC04-4F5B2F4D17A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40128896"/>
        <c:axId val="1015779808"/>
      </c:barChart>
      <c:lineChart>
        <c:grouping val="standard"/>
        <c:varyColors val="0"/>
        <c:ser>
          <c:idx val="1"/>
          <c:order val="1"/>
          <c:tx>
            <c:strRef>
              <c:f>'Diap 6'!$N$186</c:f>
              <c:strCache>
                <c:ptCount val="1"/>
                <c:pt idx="0">
                  <c:v>Precio Promedio CN CRC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'Diap 6'!$P$184:$R$184</c:f>
              <c:strCache>
                <c:ptCount val="3"/>
                <c:pt idx="0">
                  <c:v>2023-2024</c:v>
                </c:pt>
                <c:pt idx="1">
                  <c:v> 2024-2025 </c:v>
                </c:pt>
                <c:pt idx="2">
                  <c:v> 2025-2026 </c:v>
                </c:pt>
              </c:strCache>
            </c:strRef>
          </c:cat>
          <c:val>
            <c:numRef>
              <c:f>'Diap 6'!$P$186:$R$186</c:f>
              <c:numCache>
                <c:formatCode>_(* #,##0.00_);_(* \(#,##0.00\);_(* "-"??_);_(@_)</c:formatCode>
                <c:ptCount val="3"/>
                <c:pt idx="0">
                  <c:v>1925.78</c:v>
                </c:pt>
                <c:pt idx="1">
                  <c:v>2729.46</c:v>
                </c:pt>
                <c:pt idx="2">
                  <c:v>3098.8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148B-4F4E-AC04-4F5B2F4D17A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78251136"/>
        <c:axId val="1454926112"/>
      </c:lineChart>
      <c:catAx>
        <c:axId val="1778251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4926112"/>
        <c:crosses val="autoZero"/>
        <c:auto val="1"/>
        <c:lblAlgn val="ctr"/>
        <c:lblOffset val="100"/>
        <c:noMultiLvlLbl val="0"/>
      </c:catAx>
      <c:valAx>
        <c:axId val="1454926112"/>
        <c:scaling>
          <c:orientation val="minMax"/>
        </c:scaling>
        <c:delete val="0"/>
        <c:axPos val="l"/>
        <c:numFmt formatCode="_(* #,##0.00_);_(* \(#,##0.00\);_(* &quot;-&quot;??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78251136"/>
        <c:crosses val="autoZero"/>
        <c:crossBetween val="between"/>
      </c:valAx>
      <c:valAx>
        <c:axId val="1015779808"/>
        <c:scaling>
          <c:orientation val="minMax"/>
        </c:scaling>
        <c:delete val="0"/>
        <c:axPos val="r"/>
        <c:numFmt formatCode="_(* #,##0.00_);_(* \(#,##0.00\);_(* &quot;-&quot;??_);_(@_)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0128896"/>
        <c:crosses val="max"/>
        <c:crossBetween val="between"/>
      </c:valAx>
      <c:catAx>
        <c:axId val="134012889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01577980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2674458729137146"/>
          <c:y val="0.82001018188034058"/>
          <c:w val="0.34320514761922272"/>
          <c:h val="0.1632024270872440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tx1"/>
      </a:solidFill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R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D7B7C8-A469-4311-B95E-6D8224B95227}" type="datetimeFigureOut">
              <a:rPr lang="es-CR" smtClean="0"/>
              <a:t>2/3/2026</a:t>
            </a:fld>
            <a:endParaRPr lang="es-CR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R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A1F829-7979-4A36-9F32-90186E00557B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29702132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03BDD5-A8A1-C67F-A38C-78DF56A27E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53A175E-A8FE-209C-5D4D-846C87B566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5F51D93-06A6-0FE2-B7B4-91EB0F7EF7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2/3/2026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52CBB32-D4A6-3B98-7983-5F72A5A47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FB08B86-7823-6F6F-3341-50A9649406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239446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D78662-1229-BBD9-ED4F-7CD2B84AD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E3AEC37-2495-F4F1-4A8A-F2C2D56B28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BD03268-2993-7362-01F1-7B178E45B8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2/3/2026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4B042B6-6F4A-7C61-D93E-AFB94BAE01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5FF14E3-C893-C586-30D7-86F4A68A44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63927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032230C-A85B-DA07-4D1B-535A9CE64D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458E66A-9500-B34D-BF8A-A3A76218CF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76B7372-D8EB-BBF8-2960-38AA0B62E7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2/3/2026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D0B7256-2066-58DB-5E1F-7A02A89CA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A92D311-6280-B163-5DC0-DD5828CD6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6685440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E32286-C75B-6837-526E-F572947DE9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80AC37-C430-B844-8B13-2044354ACD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EAE584-E98E-FD30-B2A5-124DCE166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03/02/2026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1C7C40-9D2F-5FA6-F84B-818B7C5CE7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38657-BFB5-1532-1777-BC45808A5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22612918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EB3416-9CED-258C-F651-F6F6DB2B70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837DD2-BE95-B682-DFA9-BAA64DBBFC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E097DF-4675-7875-F227-7876A35EC0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03/02/2026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CF2C80-8201-6548-4F6A-CEB74B0461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7800C3-3587-2A78-79FD-505142D620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24593518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EFD2BA-607F-AE7E-FE83-3ED8E6CB43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4A3514-E67A-5B6E-EBE8-75AD88BB6A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6F3730-93CC-F734-9106-35FC62EFF3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03/02/2026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5DCE47-FB6C-6C99-89D5-55E805B3C2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6291D6-1BD8-A371-5F2A-7BC046227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24918391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830A2C-314B-29E5-92E4-EC655289E6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CB4CB4-E963-C58C-81BA-3A6656A36F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8BBE9D-E295-76EF-B1E7-F0513D3D74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1C420A-428A-D6FE-0B48-C56F26E23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03/02/2026</a:t>
            </a:fld>
            <a:endParaRPr lang="en-C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C32624-9BCC-5B59-D557-CD33D5871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D940B9-5B13-03CE-ACC6-9B71E0C88E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12768825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E6148-00D6-7913-FF90-2A6C57301E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DBAE49-887B-5353-F8FF-7642200FEC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B1939A-29F6-0EAD-9CFD-4CEE1DD6A7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845D03F-8F2E-3175-BAAD-4CAD5000C08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76F954D-BD4C-002E-713D-A341E50B26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B6AF955-07FA-8CD6-6EFD-B31216EB99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03/02/2026</a:t>
            </a:fld>
            <a:endParaRPr lang="en-C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5A3D9CF-1B95-00C7-4D86-7F993CD69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281696B-87BF-DBEB-1CC5-CB02DC7E2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41002301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CC0889-9AFE-0020-7B22-F4BF5558A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958B8A8-E539-3452-CF90-740503173E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03/02/2026</a:t>
            </a:fld>
            <a:endParaRPr lang="en-C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6B75B9-1E77-1C90-7B00-10F356F64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E13689-AC1E-8687-D9CB-F47D0427EE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42173789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5E40444-00C6-4237-C3DB-5147D41C63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03/02/2026</a:t>
            </a:fld>
            <a:endParaRPr lang="en-C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5BB4870-8A94-6680-F0CE-8E04AAE2C4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F56609-B07A-9958-C788-758A2EE91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36917317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F351AF-487A-4ABF-2BCE-E233C91A08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E4B6CD-F6D1-50BA-12B6-9E99624F85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7E6C40-4C5B-DFFB-1C41-49E9F08EAD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1680A9-A3DA-C94E-3E1B-C798A1E411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03/02/2026</a:t>
            </a:fld>
            <a:endParaRPr lang="en-C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D49A65-3155-1A40-B9FE-B689541A2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AF928F-38D2-947D-C205-DEE2A5EA5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1274484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6843C13-8368-2EAD-F8D8-AE91DF9448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D97D5E9-D620-70BB-9103-FF1D67B600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601D6F6-57F9-7815-53C4-42D42917D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2/3/2026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324964D-CA93-E897-B6DA-4C61670B04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FCA21D0-15B6-2E49-6622-2A0DAFEB55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3674197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EF876-C354-9A9F-44F7-7DB63BF32D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2266A2-BF42-A5FA-B286-A55FFD8BC5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9406D9-BF47-A165-AD0A-C956F94C35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10AE78-519C-2918-6E55-12751047B5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03/02/2026</a:t>
            </a:fld>
            <a:endParaRPr lang="en-C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A2A150-0427-6777-630B-FFF6FD9B8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1D5CCA-92CE-7625-FE5C-A75F03C04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22898753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14CE9D-C297-D828-F0BC-0721880F47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1800CA0-C839-E89D-47F1-8DB01358C8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70C479-3B81-5FF0-21C2-C63DF2B90D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03/02/2026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CBC98F-A5B9-EF76-F4C0-960323B72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8C1F3B-DF8A-622B-9E8E-F0C51DCA8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15856560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0CBF9C-1685-8D6B-6636-F551E170549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5C715B4-F1C7-CFA0-31EE-969531447E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FAECD3-6A6A-C18A-074A-17604A4EC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03/02/2026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47FB68-ED08-57AF-94E3-13BF58F02D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CC40B4-D1B1-0105-9D5F-807E37BF4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1934955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3DCDD0E-2088-61C9-7539-47C5F3FE63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77C9777-449B-11E6-BED1-925DB4ED8D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722101B-6C94-4F45-F9A7-EA10DE951A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2/3/2026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AE94393-91AC-BFC7-6206-E8091606C6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D8A2C4B-301B-DA52-826C-AEEAC0F2E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2991440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89CA498-6434-F28F-CE89-FA9E7F3744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F5C7EBC-1B70-032A-614F-B47BCCFB46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FD85FDE-7A5D-0BF0-71EC-95EE214776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A519B95-71E4-9746-D0F1-E057D49408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2/3/2026</a:t>
            </a:fld>
            <a:endParaRPr lang="es-CR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5C4AE0D-23C5-5B3E-B798-8CCB14167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A29B012-C15C-5E96-40FA-A717C3E39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945258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C007A3E-4988-FE20-F418-0E4C845561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BE395AB-F06A-C957-D0DB-B739989C16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04D3E34-2D4D-AA8F-C0FB-9371CB217E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4122E46C-4F7D-926A-D5D4-D289AB1358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7103A4B1-EC34-312E-D9A2-D12EDAD31E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9C02AF63-6DA5-071C-E96A-DFD95ADC46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2/3/2026</a:t>
            </a:fld>
            <a:endParaRPr lang="es-CR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DE6D48E3-83B7-0BDE-41EB-2233DB3A82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FD08204-7965-8229-F59D-5E04ECAC92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42550705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61916D0-05D5-7FCF-1B6A-45696FB18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B88C9CC-A92C-6D83-33F5-350CB98E12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2/3/2026</a:t>
            </a:fld>
            <a:endParaRPr lang="es-CR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47AE3D17-CD70-E369-F898-E17EC6470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0E98C345-512D-8E09-E191-0D9C33DC15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4151965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6DA31D96-3F17-1126-D4A8-F36D13A2B7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2/3/2026</a:t>
            </a:fld>
            <a:endParaRPr lang="es-CR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31AF8266-3B86-8507-170B-997C71BFD4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2DD0F71-B6A8-2BB3-0688-C893987EA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1961598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BA9DCA8-59E7-0E48-FB3B-E053B134F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FE8E429-B9D2-2362-4379-A9FCB46D15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FB3A743-5207-57B7-BC8C-39280263C1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52CF8F1-6C0B-725E-ABB5-C581324E5A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2/3/2026</a:t>
            </a:fld>
            <a:endParaRPr lang="es-CR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E38A5D6-069D-6B68-1FC1-BEFE97B58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52336C9-12F5-6D33-B681-B76DB6B056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0618079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D255E5E-7993-7B4A-0198-A3482DFCAF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4AE9DB97-3871-39C1-64CF-0E3822AF528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R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EAD103A-BA38-6BC5-9374-C84FD40D15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69D796E-B22D-7C61-4D71-8860F86852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2/3/2026</a:t>
            </a:fld>
            <a:endParaRPr lang="es-CR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8AA224B-9AA4-9A41-A7BD-EA672FC79C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28D4753-5EDA-665C-86A2-D7C3ECCD98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633058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E999D51A-18E4-6E2D-68B7-AA28B7569F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6435BA7-77CF-5EA8-E0DE-C22CAD8D7D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80B187F-A123-3FD5-A047-D5E09781A5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22874-C915-465C-9D23-2B6D09CEAEAA}" type="datetimeFigureOut">
              <a:rPr lang="es-CR" smtClean="0"/>
              <a:t>2/3/2026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A50BE35-B896-0426-CA92-101C90F718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2059097-FCBB-A023-0BEC-CA37F45F55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09294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2218A0E-A149-718E-891F-5957C1E22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908CBE-5191-B21E-F757-BFDB76A260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2AA6DF-F2C5-4C50-2EF3-09F335E827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1A8423-FCB1-3F44-8B45-B39BBC4A5316}" type="datetimeFigureOut">
              <a:rPr lang="en-CR" smtClean="0"/>
              <a:t>03/02/2026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550396-36FD-9F27-3B3D-5424403067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95D09D-F76A-437F-E122-85D722B0B2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3630785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een and white rectangle with a white stripe&#10;&#10;Description automatically generated">
            <a:extLst>
              <a:ext uri="{FF2B5EF4-FFF2-40B4-BE49-F238E27FC236}">
                <a16:creationId xmlns:a16="http://schemas.microsoft.com/office/drawing/2014/main" id="{40DA24F7-812D-84CB-3E86-E7FC5BC20B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6AB1472-46B9-4B0A-99DC-7E1FA61E84DC}"/>
              </a:ext>
            </a:extLst>
          </p:cNvPr>
          <p:cNvSpPr txBox="1"/>
          <p:nvPr/>
        </p:nvSpPr>
        <p:spPr>
          <a:xfrm>
            <a:off x="509954" y="3429000"/>
            <a:ext cx="11430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>
                <a:solidFill>
                  <a:srgbClr val="913E21"/>
                </a:solidFill>
                <a:latin typeface="Slenco Black" pitchFamily="2" charset="77"/>
              </a:rPr>
              <a:t>ESTADÍSTICA DE CAFÉ AL 27 DE FEBRERO 2026</a:t>
            </a:r>
          </a:p>
          <a:p>
            <a:pPr algn="ctr"/>
            <a:r>
              <a:rPr lang="es-ES" sz="3600" b="1" dirty="0">
                <a:solidFill>
                  <a:srgbClr val="913E21"/>
                </a:solidFill>
                <a:latin typeface="Slenco Black" pitchFamily="2" charset="77"/>
              </a:rPr>
              <a:t>COSECHA 2025-2026</a:t>
            </a:r>
          </a:p>
        </p:txBody>
      </p:sp>
    </p:spTree>
    <p:extLst>
      <p:ext uri="{BB962C8B-B14F-4D97-AF65-F5344CB8AC3E}">
        <p14:creationId xmlns:p14="http://schemas.microsoft.com/office/powerpoint/2010/main" val="42847256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189774-6C04-600A-BA30-0370B42C77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uadroTexto 11">
            <a:extLst>
              <a:ext uri="{FF2B5EF4-FFF2-40B4-BE49-F238E27FC236}">
                <a16:creationId xmlns:a16="http://schemas.microsoft.com/office/drawing/2014/main" id="{6DEA1ABE-9D1B-8723-668F-D78D647B14DF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INFORME COMPARATIVO DE CAFÉ EN FRUTA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E9F3BC7C-B3AB-1B87-3331-1FBD826531D3}"/>
              </a:ext>
            </a:extLst>
          </p:cNvPr>
          <p:cNvSpPr txBox="1"/>
          <p:nvPr/>
        </p:nvSpPr>
        <p:spPr>
          <a:xfrm>
            <a:off x="1097558" y="722720"/>
            <a:ext cx="10223498" cy="726518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endParaRPr lang="es-ES" sz="16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Comportamiento de la cosecha 2025-2026</a:t>
            </a:r>
          </a:p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y afluencia de café de las cosechas 2023-2024, 2024-2025 y 2025-2026 (en fanegas)</a:t>
            </a:r>
          </a:p>
          <a:p>
            <a:endParaRPr lang="es-ES" sz="20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6D0431A7-51F0-6FD3-06E5-7B29BBE04064}"/>
              </a:ext>
            </a:extLst>
          </p:cNvPr>
          <p:cNvSpPr txBox="1"/>
          <p:nvPr/>
        </p:nvSpPr>
        <p:spPr>
          <a:xfrm>
            <a:off x="8645238" y="5364345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endParaRPr lang="es-E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2 de Marzo 2026</a:t>
            </a:r>
          </a:p>
          <a:p>
            <a:endParaRPr lang="es-E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355AB820-1536-2E7C-770F-536FD5178F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558" y="1511952"/>
            <a:ext cx="10223498" cy="3852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0029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A2C5D7-544B-6F25-F0BB-B5803C2A2A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uadroTexto 11">
            <a:extLst>
              <a:ext uri="{FF2B5EF4-FFF2-40B4-BE49-F238E27FC236}">
                <a16:creationId xmlns:a16="http://schemas.microsoft.com/office/drawing/2014/main" id="{AA79F80D-A427-4C6F-013B-77F2EF395B82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INFORME COMPARATIVO DE CAFÉ EN FRUTA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FA668C88-CCA5-236F-DB43-5BB14BEE2208}"/>
              </a:ext>
            </a:extLst>
          </p:cNvPr>
          <p:cNvSpPr txBox="1"/>
          <p:nvPr/>
        </p:nvSpPr>
        <p:spPr>
          <a:xfrm>
            <a:off x="1097558" y="722720"/>
            <a:ext cx="10223498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endParaRPr lang="es-ES" sz="16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ES" sz="20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(EN FANEGAS) A la quincena del 16 al 28 de Febrero de cada año</a:t>
            </a:r>
          </a:p>
          <a:p>
            <a:endParaRPr lang="es-ES" sz="20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ED9C0109-8FE2-7AA7-B0C9-DA1EFF2B43DF}"/>
              </a:ext>
            </a:extLst>
          </p:cNvPr>
          <p:cNvSpPr txBox="1"/>
          <p:nvPr/>
        </p:nvSpPr>
        <p:spPr>
          <a:xfrm>
            <a:off x="8645238" y="5364345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endParaRPr lang="es-E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2 de Marzo 2026</a:t>
            </a:r>
          </a:p>
          <a:p>
            <a:endParaRPr lang="es-E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C9759FD6-72C8-73F9-3A72-20DD99163F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8381268"/>
              </p:ext>
            </p:extLst>
          </p:nvPr>
        </p:nvGraphicFramePr>
        <p:xfrm>
          <a:off x="1097558" y="1316081"/>
          <a:ext cx="10223498" cy="3792855"/>
        </p:xfrm>
        <a:graphic>
          <a:graphicData uri="http://schemas.openxmlformats.org/drawingml/2006/table">
            <a:tbl>
              <a:tblPr/>
              <a:tblGrid>
                <a:gridCol w="1946182">
                  <a:extLst>
                    <a:ext uri="{9D8B030D-6E8A-4147-A177-3AD203B41FA5}">
                      <a16:colId xmlns:a16="http://schemas.microsoft.com/office/drawing/2014/main" val="605886225"/>
                    </a:ext>
                  </a:extLst>
                </a:gridCol>
                <a:gridCol w="1214853">
                  <a:extLst>
                    <a:ext uri="{9D8B030D-6E8A-4147-A177-3AD203B41FA5}">
                      <a16:colId xmlns:a16="http://schemas.microsoft.com/office/drawing/2014/main" val="1727366168"/>
                    </a:ext>
                  </a:extLst>
                </a:gridCol>
                <a:gridCol w="970069">
                  <a:extLst>
                    <a:ext uri="{9D8B030D-6E8A-4147-A177-3AD203B41FA5}">
                      <a16:colId xmlns:a16="http://schemas.microsoft.com/office/drawing/2014/main" val="1317996865"/>
                    </a:ext>
                  </a:extLst>
                </a:gridCol>
                <a:gridCol w="1027487">
                  <a:extLst>
                    <a:ext uri="{9D8B030D-6E8A-4147-A177-3AD203B41FA5}">
                      <a16:colId xmlns:a16="http://schemas.microsoft.com/office/drawing/2014/main" val="2053893447"/>
                    </a:ext>
                  </a:extLst>
                </a:gridCol>
                <a:gridCol w="1027487">
                  <a:extLst>
                    <a:ext uri="{9D8B030D-6E8A-4147-A177-3AD203B41FA5}">
                      <a16:colId xmlns:a16="http://schemas.microsoft.com/office/drawing/2014/main" val="2118420913"/>
                    </a:ext>
                  </a:extLst>
                </a:gridCol>
                <a:gridCol w="1024465">
                  <a:extLst>
                    <a:ext uri="{9D8B030D-6E8A-4147-A177-3AD203B41FA5}">
                      <a16:colId xmlns:a16="http://schemas.microsoft.com/office/drawing/2014/main" val="1939992225"/>
                    </a:ext>
                  </a:extLst>
                </a:gridCol>
                <a:gridCol w="961003">
                  <a:extLst>
                    <a:ext uri="{9D8B030D-6E8A-4147-A177-3AD203B41FA5}">
                      <a16:colId xmlns:a16="http://schemas.microsoft.com/office/drawing/2014/main" val="4183957802"/>
                    </a:ext>
                  </a:extLst>
                </a:gridCol>
                <a:gridCol w="1027487">
                  <a:extLst>
                    <a:ext uri="{9D8B030D-6E8A-4147-A177-3AD203B41FA5}">
                      <a16:colId xmlns:a16="http://schemas.microsoft.com/office/drawing/2014/main" val="3382572630"/>
                    </a:ext>
                  </a:extLst>
                </a:gridCol>
                <a:gridCol w="1024465">
                  <a:extLst>
                    <a:ext uri="{9D8B030D-6E8A-4147-A177-3AD203B41FA5}">
                      <a16:colId xmlns:a16="http://schemas.microsoft.com/office/drawing/2014/main" val="1406393708"/>
                    </a:ext>
                  </a:extLst>
                </a:gridCol>
              </a:tblGrid>
              <a:tr h="200025"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ZONAS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" panose="020F0502020204030204" pitchFamily="34" charset="0"/>
                        </a:rPr>
                        <a:t>Cosecha 2024-2025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" panose="020F0502020204030204" pitchFamily="34" charset="0"/>
                        </a:rPr>
                        <a:t>Cosecha 2025-2026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5866263"/>
                  </a:ext>
                </a:extLst>
              </a:tr>
              <a:tr h="200025">
                <a:tc v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Quincena del 16/02/25 al 28/02/25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Quincena del 16/02/26 al 28/02/26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2360683"/>
                  </a:ext>
                </a:extLst>
              </a:tr>
              <a:tr h="600075">
                <a:tc v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Producción  Definitiva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Acumulado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Grado de avance 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Informado en la quincena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Producción Estimada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Acumulado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 alcanzado según Estimación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Informado en la quincena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023505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037063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COTO BRUS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162,075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149,889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92.48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187,708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160,122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85.30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937056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LOS SANTOS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806,474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629,195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78.02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551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632,883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513,772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81.18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777429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PEREZ ZELEDON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224,059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202,182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90.24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332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236,071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195,058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82.63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886245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TURRIALBA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99,238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74,522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75.09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73,523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48,615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66.12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636487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VALLE CENTRAL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240,908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210,839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87.52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258,793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218,606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84.47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1102610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VALLE OCCIDENTAL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267,012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239,724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89.78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692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356,217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283,126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79.48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150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109854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ZONA NORTE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12,862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11,260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87.55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18,757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12,524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66.77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994776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337515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1,812,628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1,517,612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83.72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1,583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1,763,951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1,431,822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81.17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208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202059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5097259"/>
                  </a:ext>
                </a:extLst>
              </a:tr>
              <a:tr h="190500">
                <a:tc gridSpan="9"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s-ES" sz="1200" b="0" i="0" u="none" strike="noStrike">
                          <a:effectLst/>
                          <a:latin typeface="Calibri" panose="020F0502020204030204" pitchFamily="34" charset="0"/>
                        </a:rPr>
                        <a:t>Comparativo entre las cosechas 2024-2025 y la 2025-2026, se presenta la información por cada una de las zonas.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2029127"/>
                  </a:ext>
                </a:extLst>
              </a:tr>
              <a:tr h="200025">
                <a:tc gridSpan="9"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s-ES" sz="1200" b="0" i="0" u="none" strike="noStrike">
                          <a:effectLst/>
                          <a:latin typeface="Calibri" panose="020F0502020204030204" pitchFamily="34" charset="0"/>
                        </a:rPr>
                        <a:t>La producción estimada de la cosecha 2025-2026 es la establecida por el CICAFE en su segunda estimación con nómina completa.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4736585"/>
                  </a:ext>
                </a:extLst>
              </a:tr>
              <a:tr h="200025">
                <a:tc gridSpan="9"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s-ES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La cosecha 2024-2025 corresponde a la producción definitiva.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18795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05235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160E2C-E8D8-3187-DFA0-8415F71B6F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557AE8E-74C2-A4BB-1254-60E30C9ADE4F}"/>
              </a:ext>
            </a:extLst>
          </p:cNvPr>
          <p:cNvSpPr txBox="1">
            <a:spLocks/>
          </p:cNvSpPr>
          <p:nvPr/>
        </p:nvSpPr>
        <p:spPr>
          <a:xfrm>
            <a:off x="1120386" y="689964"/>
            <a:ext cx="9823469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dirty="0">
                <a:latin typeface="Calibri" panose="020F0502020204030204" pitchFamily="34" charset="0"/>
                <a:cs typeface="Calibri" panose="020F0502020204030204" pitchFamily="34" charset="0"/>
              </a:rPr>
              <a:t>COSECHA</a:t>
            </a:r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 2025/2026   (EN Ud.46 KILOGRAMOS)   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87308295-AB40-3C40-F446-14DB01B3212A}"/>
              </a:ext>
            </a:extLst>
          </p:cNvPr>
          <p:cNvSpPr txBox="1">
            <a:spLocks/>
          </p:cNvSpPr>
          <p:nvPr/>
        </p:nvSpPr>
        <p:spPr>
          <a:xfrm>
            <a:off x="8547237" y="5392768"/>
            <a:ext cx="3644763" cy="364718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27 de Febrero 2026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17ACF56-D7AA-B863-D385-0FCF40748BB4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COMERCIALIZACIÓN</a:t>
            </a:r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FF8B4B97-F695-7954-4F94-6A41639AC9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8466936"/>
              </p:ext>
            </p:extLst>
          </p:nvPr>
        </p:nvGraphicFramePr>
        <p:xfrm>
          <a:off x="1120386" y="1223788"/>
          <a:ext cx="9823469" cy="3977944"/>
        </p:xfrm>
        <a:graphic>
          <a:graphicData uri="http://schemas.openxmlformats.org/drawingml/2006/table">
            <a:tbl>
              <a:tblPr/>
              <a:tblGrid>
                <a:gridCol w="3001940">
                  <a:extLst>
                    <a:ext uri="{9D8B030D-6E8A-4147-A177-3AD203B41FA5}">
                      <a16:colId xmlns:a16="http://schemas.microsoft.com/office/drawing/2014/main" val="1010150869"/>
                    </a:ext>
                  </a:extLst>
                </a:gridCol>
                <a:gridCol w="1576895">
                  <a:extLst>
                    <a:ext uri="{9D8B030D-6E8A-4147-A177-3AD203B41FA5}">
                      <a16:colId xmlns:a16="http://schemas.microsoft.com/office/drawing/2014/main" val="1224630486"/>
                    </a:ext>
                  </a:extLst>
                </a:gridCol>
                <a:gridCol w="1243995">
                  <a:extLst>
                    <a:ext uri="{9D8B030D-6E8A-4147-A177-3AD203B41FA5}">
                      <a16:colId xmlns:a16="http://schemas.microsoft.com/office/drawing/2014/main" val="906368333"/>
                    </a:ext>
                  </a:extLst>
                </a:gridCol>
                <a:gridCol w="1427966">
                  <a:extLst>
                    <a:ext uri="{9D8B030D-6E8A-4147-A177-3AD203B41FA5}">
                      <a16:colId xmlns:a16="http://schemas.microsoft.com/office/drawing/2014/main" val="632283641"/>
                    </a:ext>
                  </a:extLst>
                </a:gridCol>
                <a:gridCol w="1357881">
                  <a:extLst>
                    <a:ext uri="{9D8B030D-6E8A-4147-A177-3AD203B41FA5}">
                      <a16:colId xmlns:a16="http://schemas.microsoft.com/office/drawing/2014/main" val="3243342715"/>
                    </a:ext>
                  </a:extLst>
                </a:gridCol>
                <a:gridCol w="1214792">
                  <a:extLst>
                    <a:ext uri="{9D8B030D-6E8A-4147-A177-3AD203B41FA5}">
                      <a16:colId xmlns:a16="http://schemas.microsoft.com/office/drawing/2014/main" val="1118127691"/>
                    </a:ext>
                  </a:extLst>
                </a:gridCol>
              </a:tblGrid>
              <a:tr h="660815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Mercado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da-DK" sz="1500" b="1" i="0" u="none" strike="noStrike">
                          <a:effectLst/>
                          <a:latin typeface="Calibri Light" panose="020F0302020204030204" pitchFamily="34" charset="0"/>
                        </a:rPr>
                        <a:t>Vendido en Ud. de 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Precio Promedio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% Producción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% Sobre venta de  Exportación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27003452"/>
                  </a:ext>
                </a:extLst>
              </a:tr>
              <a:tr h="23578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6295824"/>
                  </a:ext>
                </a:extLst>
              </a:tr>
              <a:tr h="23578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Exportación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951,812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$339.39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62.53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6050607"/>
                  </a:ext>
                </a:extLst>
              </a:tr>
              <a:tr h="23578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Consignación Exportación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65,226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4.29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0297333"/>
                  </a:ext>
                </a:extLst>
              </a:tr>
              <a:tr h="23578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Consumo Nacional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63,988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₡3,098.80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$285.45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4.20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1855360"/>
                  </a:ext>
                </a:extLst>
              </a:tr>
              <a:tr h="23578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Consignación Consumo Nacional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0.00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4584768"/>
                  </a:ext>
                </a:extLst>
              </a:tr>
              <a:tr h="23578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Total Vendido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1,081,026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71.02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4399823"/>
                  </a:ext>
                </a:extLst>
              </a:tr>
              <a:tr h="23578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Por Vender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441,139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28.98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3675130"/>
                  </a:ext>
                </a:extLst>
              </a:tr>
              <a:tr h="24387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Exportado</a:t>
                      </a:r>
                      <a:r>
                        <a:rPr lang="es-CR" sz="1500" b="0" i="0" u="none" strike="noStrike" baseline="30000">
                          <a:effectLst/>
                          <a:latin typeface="Calibri Light" panose="020F0302020204030204" pitchFamily="34" charset="0"/>
                        </a:rPr>
                        <a:t> </a:t>
                      </a:r>
                      <a:endParaRPr lang="es-CR" sz="1500" b="1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250,051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1" i="0" u="none" strike="noStrike">
                        <a:solidFill>
                          <a:srgbClr val="0000FF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25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1235391"/>
                  </a:ext>
                </a:extLst>
              </a:tr>
              <a:tr h="24387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Por Exportar</a:t>
                      </a:r>
                      <a:r>
                        <a:rPr lang="es-CR" sz="1500" b="0" i="0" u="none" strike="noStrike" baseline="30000">
                          <a:effectLst/>
                          <a:latin typeface="Calibri Light" panose="020F0302020204030204" pitchFamily="34" charset="0"/>
                        </a:rPr>
                        <a:t> </a:t>
                      </a:r>
                      <a:endParaRPr lang="es-CR" sz="1500" b="1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766,987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75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4097477"/>
                  </a:ext>
                </a:extLst>
              </a:tr>
              <a:tr h="23578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Total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1,522,165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100.00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8286527"/>
                  </a:ext>
                </a:extLst>
              </a:tr>
              <a:tr h="23578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3259377"/>
                  </a:ext>
                </a:extLst>
              </a:tr>
              <a:tr h="707345">
                <a:tc gridSpan="6"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s-ES" sz="1500" b="0" i="0" u="none" strike="noStrike" dirty="0">
                          <a:effectLst/>
                          <a:latin typeface="Calibri Light" panose="020F0302020204030204" pitchFamily="34" charset="0"/>
                        </a:rPr>
                        <a:t>Resumen de comercialización de café, tanto de Consumo Nacional como de Exportación, se detalla las ventas en consignación y con precio fijo, el total vendido en U. De 46 kg se calcula de acuerdo con la fruta reportada en esta cosecha y, para su conversión a kg, se aplica el rendimiento de la cosecha 2024-2025.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1222858"/>
                  </a:ext>
                </a:extLst>
              </a:tr>
            </a:tbl>
          </a:graphicData>
        </a:graphic>
      </p:graphicFrame>
      <p:pic>
        <p:nvPicPr>
          <p:cNvPr id="7" name="Imagen 6">
            <a:extLst>
              <a:ext uri="{FF2B5EF4-FFF2-40B4-BE49-F238E27FC236}">
                <a16:creationId xmlns:a16="http://schemas.microsoft.com/office/drawing/2014/main" id="{38A5A1B4-7D95-2653-FFE0-6288DCD9A89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1059663" y="3429000"/>
            <a:ext cx="1021731" cy="554784"/>
          </a:xfrm>
          <a:prstGeom prst="rect">
            <a:avLst/>
          </a:prstGeom>
        </p:spPr>
      </p:pic>
      <p:sp>
        <p:nvSpPr>
          <p:cNvPr id="8" name="Bocadillo: rectángulo 7">
            <a:extLst>
              <a:ext uri="{FF2B5EF4-FFF2-40B4-BE49-F238E27FC236}">
                <a16:creationId xmlns:a16="http://schemas.microsoft.com/office/drawing/2014/main" id="{2EA01287-CFA3-A905-2E54-2E5050F7ECAD}"/>
              </a:ext>
            </a:extLst>
          </p:cNvPr>
          <p:cNvSpPr/>
          <p:nvPr/>
        </p:nvSpPr>
        <p:spPr>
          <a:xfrm>
            <a:off x="11089515" y="3105398"/>
            <a:ext cx="962025" cy="396927"/>
          </a:xfrm>
          <a:prstGeom prst="wedgeRectCallout">
            <a:avLst>
              <a:gd name="adj1" fmla="val -100149"/>
              <a:gd name="adj2" fmla="val 81692"/>
            </a:avLst>
          </a:prstGeom>
          <a:noFill/>
          <a:ln>
            <a:solidFill>
              <a:srgbClr val="4990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 dirty="0">
              <a:solidFill>
                <a:schemeClr val="tx1"/>
              </a:solidFill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2114C983-C545-0620-354B-CA8FE47DC2D1}"/>
              </a:ext>
            </a:extLst>
          </p:cNvPr>
          <p:cNvSpPr txBox="1"/>
          <p:nvPr/>
        </p:nvSpPr>
        <p:spPr>
          <a:xfrm>
            <a:off x="11205618" y="3132993"/>
            <a:ext cx="724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971</a:t>
            </a:r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2633472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960209-EC78-A74F-3A6F-62B0D13D4C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1B37BBBB-DC62-EF6F-3492-0A9FC3C79D6C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COMERCIALIZACIÓN POR ZONAS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B0A1BF3F-DDAB-0A53-7838-30913BDC6946}"/>
              </a:ext>
            </a:extLst>
          </p:cNvPr>
          <p:cNvSpPr txBox="1"/>
          <p:nvPr/>
        </p:nvSpPr>
        <p:spPr>
          <a:xfrm>
            <a:off x="1097558" y="722720"/>
            <a:ext cx="10018118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COSECHA 2025/2026   (EN Ud.46 KILOGRAMOS) 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46489F10-1B1C-29DE-B8AD-88D46430E4AD}"/>
              </a:ext>
            </a:extLst>
          </p:cNvPr>
          <p:cNvSpPr txBox="1"/>
          <p:nvPr/>
        </p:nvSpPr>
        <p:spPr>
          <a:xfrm>
            <a:off x="8645237" y="5439993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endParaRPr lang="es-E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27 de Febrero 2026</a:t>
            </a:r>
          </a:p>
          <a:p>
            <a:endParaRPr lang="es-E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6264FB51-54C4-CFC0-D591-54009D989B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9430101"/>
              </p:ext>
            </p:extLst>
          </p:nvPr>
        </p:nvGraphicFramePr>
        <p:xfrm>
          <a:off x="1097558" y="1234033"/>
          <a:ext cx="10018118" cy="4011320"/>
        </p:xfrm>
        <a:graphic>
          <a:graphicData uri="http://schemas.openxmlformats.org/drawingml/2006/table">
            <a:tbl>
              <a:tblPr/>
              <a:tblGrid>
                <a:gridCol w="1256797">
                  <a:extLst>
                    <a:ext uri="{9D8B030D-6E8A-4147-A177-3AD203B41FA5}">
                      <a16:colId xmlns:a16="http://schemas.microsoft.com/office/drawing/2014/main" val="3859382789"/>
                    </a:ext>
                  </a:extLst>
                </a:gridCol>
                <a:gridCol w="1208458">
                  <a:extLst>
                    <a:ext uri="{9D8B030D-6E8A-4147-A177-3AD203B41FA5}">
                      <a16:colId xmlns:a16="http://schemas.microsoft.com/office/drawing/2014/main" val="3846929756"/>
                    </a:ext>
                  </a:extLst>
                </a:gridCol>
                <a:gridCol w="1268881">
                  <a:extLst>
                    <a:ext uri="{9D8B030D-6E8A-4147-A177-3AD203B41FA5}">
                      <a16:colId xmlns:a16="http://schemas.microsoft.com/office/drawing/2014/main" val="1811603555"/>
                    </a:ext>
                  </a:extLst>
                </a:gridCol>
                <a:gridCol w="1268881">
                  <a:extLst>
                    <a:ext uri="{9D8B030D-6E8A-4147-A177-3AD203B41FA5}">
                      <a16:colId xmlns:a16="http://schemas.microsoft.com/office/drawing/2014/main" val="3024777388"/>
                    </a:ext>
                  </a:extLst>
                </a:gridCol>
                <a:gridCol w="1268881">
                  <a:extLst>
                    <a:ext uri="{9D8B030D-6E8A-4147-A177-3AD203B41FA5}">
                      <a16:colId xmlns:a16="http://schemas.microsoft.com/office/drawing/2014/main" val="4016240175"/>
                    </a:ext>
                  </a:extLst>
                </a:gridCol>
                <a:gridCol w="1268881">
                  <a:extLst>
                    <a:ext uri="{9D8B030D-6E8A-4147-A177-3AD203B41FA5}">
                      <a16:colId xmlns:a16="http://schemas.microsoft.com/office/drawing/2014/main" val="2315492524"/>
                    </a:ext>
                  </a:extLst>
                </a:gridCol>
                <a:gridCol w="1268881">
                  <a:extLst>
                    <a:ext uri="{9D8B030D-6E8A-4147-A177-3AD203B41FA5}">
                      <a16:colId xmlns:a16="http://schemas.microsoft.com/office/drawing/2014/main" val="774645096"/>
                    </a:ext>
                  </a:extLst>
                </a:gridCol>
                <a:gridCol w="1208458">
                  <a:extLst>
                    <a:ext uri="{9D8B030D-6E8A-4147-A177-3AD203B41FA5}">
                      <a16:colId xmlns:a16="http://schemas.microsoft.com/office/drawing/2014/main" val="1155217453"/>
                    </a:ext>
                  </a:extLst>
                </a:gridCol>
              </a:tblGrid>
              <a:tr h="372488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ZONA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VENTAS DE EXPORTACIÓN</a:t>
                      </a:r>
                      <a:r>
                        <a:rPr lang="es-CR" sz="1400" b="1" i="0" u="none" strike="noStrike" baseline="30000"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endParaRPr lang="es-CR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VENTAS CONSUMO NACIONAL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Arial" panose="020B0604020202020204" pitchFamily="34" charset="0"/>
                        </a:rPr>
                        <a:t>TOTAL DE VENTAS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0115061"/>
                  </a:ext>
                </a:extLst>
              </a:tr>
              <a:tr h="496537">
                <a:tc v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200" b="1" i="0" u="none" strike="noStrike">
                          <a:effectLst/>
                          <a:latin typeface="Arial" panose="020B0604020202020204" pitchFamily="34" charset="0"/>
                        </a:rPr>
                        <a:t>Ventas en u.46 kgs en consignación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200" b="1" i="0" u="none" strike="noStrike">
                          <a:effectLst/>
                          <a:latin typeface="Arial" panose="020B0604020202020204" pitchFamily="34" charset="0"/>
                        </a:rPr>
                        <a:t>Ventas en U. de 46 Kgs. con Precio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Arial" panose="020B0604020202020204" pitchFamily="34" charset="0"/>
                        </a:rPr>
                        <a:t>  Promedio $ por U. de 46 kgs.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200" b="1" i="0" u="none" strike="noStrike">
                          <a:effectLst/>
                          <a:latin typeface="Arial" panose="020B0604020202020204" pitchFamily="34" charset="0"/>
                        </a:rPr>
                        <a:t>Ventas en u.46 kgs en consignación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Arial" panose="020B0604020202020204" pitchFamily="34" charset="0"/>
                        </a:rPr>
                        <a:t>Ventas en U. de 46 Kgs. 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Arial" panose="020B0604020202020204" pitchFamily="34" charset="0"/>
                        </a:rPr>
                        <a:t>PRECIO KG.POR ZONA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200" b="1" i="0" u="none" strike="noStrike">
                          <a:effectLst/>
                          <a:latin typeface="Arial" panose="020B0604020202020204" pitchFamily="34" charset="0"/>
                        </a:rPr>
                        <a:t> EN UNIDADES DE 46 KILOGRAMOS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3246139"/>
                  </a:ext>
                </a:extLst>
              </a:tr>
              <a:tr h="19812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Coto Brus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235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117,737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333.37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6,814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3,142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124,785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2542822"/>
                  </a:ext>
                </a:extLst>
              </a:tr>
              <a:tr h="19812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Los Santos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30,414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361,709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345.32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19,768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3,073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411,892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6563616"/>
                  </a:ext>
                </a:extLst>
              </a:tr>
              <a:tr h="19812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Pérez Zeledón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414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110,795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348.02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17,004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3,154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128,214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20018643"/>
                  </a:ext>
                </a:extLst>
              </a:tr>
              <a:tr h="19812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Turrialba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1,502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36,145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309.84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779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3,418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38,427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0538997"/>
                  </a:ext>
                </a:extLst>
              </a:tr>
              <a:tr h="19812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Valle Central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6,539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129,218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349.41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8,735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3,074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144,493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04430491"/>
                  </a:ext>
                </a:extLst>
              </a:tr>
              <a:tr h="38802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Valle  Occidental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26,122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189,673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323.61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8,866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2,934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224,661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7025610"/>
                  </a:ext>
                </a:extLst>
              </a:tr>
              <a:tr h="19812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Zona Norte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6,534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397.11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2,021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3,454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8,555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8765201"/>
                  </a:ext>
                </a:extLst>
              </a:tr>
              <a:tr h="1981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Total Nacional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  65,226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  951,812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339.39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  63,988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3,098.80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  1,081,026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8711422"/>
                  </a:ext>
                </a:extLst>
              </a:tr>
              <a:tr h="19812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7080771"/>
                  </a:ext>
                </a:extLst>
              </a:tr>
              <a:tr h="156837">
                <a:tc gridSpan="8"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ES" sz="1000" b="0" i="0" u="none" strike="noStrike">
                          <a:effectLst/>
                          <a:latin typeface="Arial" panose="020B0604020202020204" pitchFamily="34" charset="0"/>
                        </a:rPr>
                        <a:t>Detalle de comercialización de café por zonas, tanto de Consumo Nacional como de Exportación, aplicando el rendimiento de la cosecha anterior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9849012"/>
                  </a:ext>
                </a:extLst>
              </a:tr>
              <a:tr h="163372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847065"/>
                  </a:ext>
                </a:extLst>
              </a:tr>
              <a:tr h="198125">
                <a:tc gridSpan="3"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000" b="0" i="0" u="none" strike="noStrike">
                          <a:effectLst/>
                          <a:latin typeface="Arial" panose="020B0604020202020204" pitchFamily="34" charset="0"/>
                        </a:rPr>
                        <a:t>El promedio nacional de exportación por unidad de 46 kg es de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000" b="1" i="0" u="none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000" b="1" i="0" u="none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$ 339.39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5473874"/>
                  </a:ext>
                </a:extLst>
              </a:tr>
              <a:tr h="279510">
                <a:tc gridSpan="3"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000" b="0" i="0" u="none" strike="noStrike">
                          <a:effectLst/>
                          <a:latin typeface="Arial" panose="020B0604020202020204" pitchFamily="34" charset="0"/>
                        </a:rPr>
                        <a:t>El promedio nacional de ventas de consumo nacional por kg es de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₡3,098.80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85243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60371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9FFF25-1981-7D43-7B7D-9E5D2D01B6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6B2F9A11-03FA-9E8A-F984-D403075D7704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COMPARATIVO COMERCIALIZACIÓN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AE038F37-2FCE-21FF-A132-2E3BCBFBEA77}"/>
              </a:ext>
            </a:extLst>
          </p:cNvPr>
          <p:cNvSpPr txBox="1">
            <a:spLocks/>
          </p:cNvSpPr>
          <p:nvPr/>
        </p:nvSpPr>
        <p:spPr>
          <a:xfrm>
            <a:off x="1120387" y="689964"/>
            <a:ext cx="9861936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DE LAS ULTIMAS TRES COSECHAS Al segundo año de cada período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A60CFAD0-C18E-8430-5653-649ADF4BEE77}"/>
              </a:ext>
            </a:extLst>
          </p:cNvPr>
          <p:cNvSpPr txBox="1">
            <a:spLocks/>
          </p:cNvSpPr>
          <p:nvPr/>
        </p:nvSpPr>
        <p:spPr>
          <a:xfrm>
            <a:off x="8645237" y="5439993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27 de Febrero 2026</a:t>
            </a:r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6235F956-C764-F389-BE05-2D93F9AD58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720478"/>
              </p:ext>
            </p:extLst>
          </p:nvPr>
        </p:nvGraphicFramePr>
        <p:xfrm>
          <a:off x="1120388" y="1093652"/>
          <a:ext cx="9861934" cy="2377055"/>
        </p:xfrm>
        <a:graphic>
          <a:graphicData uri="http://schemas.openxmlformats.org/drawingml/2006/table">
            <a:tbl>
              <a:tblPr/>
              <a:tblGrid>
                <a:gridCol w="1106976">
                  <a:extLst>
                    <a:ext uri="{9D8B030D-6E8A-4147-A177-3AD203B41FA5}">
                      <a16:colId xmlns:a16="http://schemas.microsoft.com/office/drawing/2014/main" val="2646289285"/>
                    </a:ext>
                  </a:extLst>
                </a:gridCol>
                <a:gridCol w="886519">
                  <a:extLst>
                    <a:ext uri="{9D8B030D-6E8A-4147-A177-3AD203B41FA5}">
                      <a16:colId xmlns:a16="http://schemas.microsoft.com/office/drawing/2014/main" val="248161197"/>
                    </a:ext>
                  </a:extLst>
                </a:gridCol>
                <a:gridCol w="935770">
                  <a:extLst>
                    <a:ext uri="{9D8B030D-6E8A-4147-A177-3AD203B41FA5}">
                      <a16:colId xmlns:a16="http://schemas.microsoft.com/office/drawing/2014/main" val="2584184441"/>
                    </a:ext>
                  </a:extLst>
                </a:gridCol>
                <a:gridCol w="302542">
                  <a:extLst>
                    <a:ext uri="{9D8B030D-6E8A-4147-A177-3AD203B41FA5}">
                      <a16:colId xmlns:a16="http://schemas.microsoft.com/office/drawing/2014/main" val="3828845512"/>
                    </a:ext>
                  </a:extLst>
                </a:gridCol>
                <a:gridCol w="891209">
                  <a:extLst>
                    <a:ext uri="{9D8B030D-6E8A-4147-A177-3AD203B41FA5}">
                      <a16:colId xmlns:a16="http://schemas.microsoft.com/office/drawing/2014/main" val="2767340576"/>
                    </a:ext>
                  </a:extLst>
                </a:gridCol>
                <a:gridCol w="886519">
                  <a:extLst>
                    <a:ext uri="{9D8B030D-6E8A-4147-A177-3AD203B41FA5}">
                      <a16:colId xmlns:a16="http://schemas.microsoft.com/office/drawing/2014/main" val="1166162897"/>
                    </a:ext>
                  </a:extLst>
                </a:gridCol>
                <a:gridCol w="844303">
                  <a:extLst>
                    <a:ext uri="{9D8B030D-6E8A-4147-A177-3AD203B41FA5}">
                      <a16:colId xmlns:a16="http://schemas.microsoft.com/office/drawing/2014/main" val="837608235"/>
                    </a:ext>
                  </a:extLst>
                </a:gridCol>
                <a:gridCol w="302542">
                  <a:extLst>
                    <a:ext uri="{9D8B030D-6E8A-4147-A177-3AD203B41FA5}">
                      <a16:colId xmlns:a16="http://schemas.microsoft.com/office/drawing/2014/main" val="4274260156"/>
                    </a:ext>
                  </a:extLst>
                </a:gridCol>
                <a:gridCol w="891209">
                  <a:extLst>
                    <a:ext uri="{9D8B030D-6E8A-4147-A177-3AD203B41FA5}">
                      <a16:colId xmlns:a16="http://schemas.microsoft.com/office/drawing/2014/main" val="1719300021"/>
                    </a:ext>
                  </a:extLst>
                </a:gridCol>
                <a:gridCol w="886519">
                  <a:extLst>
                    <a:ext uri="{9D8B030D-6E8A-4147-A177-3AD203B41FA5}">
                      <a16:colId xmlns:a16="http://schemas.microsoft.com/office/drawing/2014/main" val="2176891653"/>
                    </a:ext>
                  </a:extLst>
                </a:gridCol>
                <a:gridCol w="935770">
                  <a:extLst>
                    <a:ext uri="{9D8B030D-6E8A-4147-A177-3AD203B41FA5}">
                      <a16:colId xmlns:a16="http://schemas.microsoft.com/office/drawing/2014/main" val="1825533644"/>
                    </a:ext>
                  </a:extLst>
                </a:gridCol>
                <a:gridCol w="218111">
                  <a:extLst>
                    <a:ext uri="{9D8B030D-6E8A-4147-A177-3AD203B41FA5}">
                      <a16:colId xmlns:a16="http://schemas.microsoft.com/office/drawing/2014/main" val="1052068263"/>
                    </a:ext>
                  </a:extLst>
                </a:gridCol>
                <a:gridCol w="773945">
                  <a:extLst>
                    <a:ext uri="{9D8B030D-6E8A-4147-A177-3AD203B41FA5}">
                      <a16:colId xmlns:a16="http://schemas.microsoft.com/office/drawing/2014/main" val="3822931248"/>
                    </a:ext>
                  </a:extLst>
                </a:gridCol>
              </a:tblGrid>
              <a:tr h="159404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Mercado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Cosecha 2023-2024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Cosecha 2024-2025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Cosecha 2025-2026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4687453"/>
                  </a:ext>
                </a:extLst>
              </a:tr>
              <a:tr h="291481">
                <a:tc v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da-DK" sz="1000" b="1" i="0" u="none" strike="noStrike">
                          <a:effectLst/>
                          <a:latin typeface="Calibri Light" panose="020F0302020204030204" pitchFamily="34" charset="0"/>
                        </a:rPr>
                        <a:t>Vendido en Ud. de 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Precio Promedio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% Prod.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da-DK" sz="1000" b="1" i="0" u="none" strike="noStrike">
                          <a:effectLst/>
                          <a:latin typeface="Calibri Light" panose="020F0302020204030204" pitchFamily="34" charset="0"/>
                        </a:rPr>
                        <a:t>Vendido en Ud. de 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Precio Promedio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% Prod.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da-DK" sz="1000" b="1" i="0" u="none" strike="noStrike">
                          <a:effectLst/>
                          <a:latin typeface="Calibri Light" panose="020F0302020204030204" pitchFamily="34" charset="0"/>
                        </a:rPr>
                        <a:t>Vendido en Ud. de 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Precio Promedio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% Prod.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21022742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Exportación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748,158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$217.30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8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46.97%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1,097,277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$288.89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69.54%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951,812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$339.39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62.53%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1263379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Consignación EXP.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174,882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***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10.98%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17,880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***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1.13%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65,226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4.29%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6822828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Consumo Local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60,286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₡1,925.78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Kg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3.79%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71,530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₡2,729.46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Kg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4.53%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63,988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₡3,098.80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Kg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4.20%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6872049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Consignación C.N.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750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0.05%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                    -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4387423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Total  Vendido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983,326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61.74%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1,187,437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75.25%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1,081,026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                    -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71.02%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296190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Por Vender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609,379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38.26%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390,584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24.75%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441,139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                    -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28.98%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4255449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Exportado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161,364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8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285,432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8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250,051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                    -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8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4355039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Por Exportar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761,676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82.52%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829,725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74.40%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766,987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75.41%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1790958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Producción Total 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1,592,705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100.00%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1,578,021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100.00%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1,522,165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 dirty="0">
                          <a:effectLst/>
                          <a:latin typeface="Calibri Light" panose="020F0302020204030204" pitchFamily="34" charset="0"/>
                        </a:rPr>
                        <a:t>100.00%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773761"/>
                  </a:ext>
                </a:extLst>
              </a:tr>
            </a:tbl>
          </a:graphicData>
        </a:graphic>
      </p:graphicFrame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7C91938B-C033-45A8-B772-192C7F469E4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15676749"/>
              </p:ext>
            </p:extLst>
          </p:nvPr>
        </p:nvGraphicFramePr>
        <p:xfrm>
          <a:off x="1120387" y="3536443"/>
          <a:ext cx="9861935" cy="18378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366671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85430C-E6FA-EE97-5799-BB9AA579BA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AE3F05F5-5D7C-759A-7C1A-A935792CBE41}"/>
              </a:ext>
            </a:extLst>
          </p:cNvPr>
          <p:cNvSpPr txBox="1"/>
          <p:nvPr/>
        </p:nvSpPr>
        <p:spPr>
          <a:xfrm>
            <a:off x="0" y="0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COMERCIALIZACIÓN COSECHAS FUTURAS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17FB8DA8-45C0-2404-B43D-2AC245B93FBC}"/>
              </a:ext>
            </a:extLst>
          </p:cNvPr>
          <p:cNvSpPr txBox="1">
            <a:spLocks/>
          </p:cNvSpPr>
          <p:nvPr/>
        </p:nvSpPr>
        <p:spPr>
          <a:xfrm>
            <a:off x="1120387" y="689964"/>
            <a:ext cx="9861936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Cosechas 2026-2027 &amp; 2027-2028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2B426963-1096-9604-3DE9-AE1AC8FC6352}"/>
              </a:ext>
            </a:extLst>
          </p:cNvPr>
          <p:cNvSpPr txBox="1">
            <a:spLocks/>
          </p:cNvSpPr>
          <p:nvPr/>
        </p:nvSpPr>
        <p:spPr>
          <a:xfrm>
            <a:off x="8645237" y="5439993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27 de Febrero 2026</a:t>
            </a:r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27CB2B60-E829-9926-4C97-59196CF8EE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0895781"/>
              </p:ext>
            </p:extLst>
          </p:nvPr>
        </p:nvGraphicFramePr>
        <p:xfrm>
          <a:off x="1126838" y="1511683"/>
          <a:ext cx="9855485" cy="3025814"/>
        </p:xfrm>
        <a:graphic>
          <a:graphicData uri="http://schemas.openxmlformats.org/drawingml/2006/table">
            <a:tbl>
              <a:tblPr/>
              <a:tblGrid>
                <a:gridCol w="1546937">
                  <a:extLst>
                    <a:ext uri="{9D8B030D-6E8A-4147-A177-3AD203B41FA5}">
                      <a16:colId xmlns:a16="http://schemas.microsoft.com/office/drawing/2014/main" val="1922466266"/>
                    </a:ext>
                  </a:extLst>
                </a:gridCol>
                <a:gridCol w="1334857">
                  <a:extLst>
                    <a:ext uri="{9D8B030D-6E8A-4147-A177-3AD203B41FA5}">
                      <a16:colId xmlns:a16="http://schemas.microsoft.com/office/drawing/2014/main" val="46861855"/>
                    </a:ext>
                  </a:extLst>
                </a:gridCol>
                <a:gridCol w="1497035">
                  <a:extLst>
                    <a:ext uri="{9D8B030D-6E8A-4147-A177-3AD203B41FA5}">
                      <a16:colId xmlns:a16="http://schemas.microsoft.com/office/drawing/2014/main" val="867151158"/>
                    </a:ext>
                  </a:extLst>
                </a:gridCol>
                <a:gridCol w="1596838">
                  <a:extLst>
                    <a:ext uri="{9D8B030D-6E8A-4147-A177-3AD203B41FA5}">
                      <a16:colId xmlns:a16="http://schemas.microsoft.com/office/drawing/2014/main" val="3735112449"/>
                    </a:ext>
                  </a:extLst>
                </a:gridCol>
                <a:gridCol w="2033474">
                  <a:extLst>
                    <a:ext uri="{9D8B030D-6E8A-4147-A177-3AD203B41FA5}">
                      <a16:colId xmlns:a16="http://schemas.microsoft.com/office/drawing/2014/main" val="4234272863"/>
                    </a:ext>
                  </a:extLst>
                </a:gridCol>
                <a:gridCol w="1846344">
                  <a:extLst>
                    <a:ext uri="{9D8B030D-6E8A-4147-A177-3AD203B41FA5}">
                      <a16:colId xmlns:a16="http://schemas.microsoft.com/office/drawing/2014/main" val="2771867328"/>
                    </a:ext>
                  </a:extLst>
                </a:gridCol>
              </a:tblGrid>
              <a:tr h="309009">
                <a:tc gridSpan="6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400" b="1" i="0" u="none" strike="noStrike">
                          <a:effectLst/>
                          <a:latin typeface="Calibri Light" panose="020F0302020204030204" pitchFamily="34" charset="0"/>
                        </a:rPr>
                        <a:t>Volumen en U. 46 kg. - Para exportación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9868445"/>
                  </a:ext>
                </a:extLst>
              </a:tr>
              <a:tr h="741621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Cosecha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Ventas TOTALES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Ventas en Consignación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Ventas con Precio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100" b="1" i="0" u="none" strike="noStrike">
                          <a:effectLst/>
                          <a:latin typeface="Calibri Light" panose="020F0302020204030204" pitchFamily="34" charset="0"/>
                        </a:rPr>
                        <a:t>Precio Rieles Promedio $/Ud.46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Variación  % precio 1/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3478880"/>
                  </a:ext>
                </a:extLst>
              </a:tr>
              <a:tr h="19776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3196952"/>
                  </a:ext>
                </a:extLst>
              </a:tr>
              <a:tr h="34609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1" i="0" u="none" strike="noStrike">
                          <a:effectLst/>
                          <a:latin typeface="Calibri Light" panose="020F0302020204030204" pitchFamily="34" charset="0"/>
                        </a:rPr>
                        <a:t>2026-2027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effectLst/>
                          <a:latin typeface="Calibri Light" panose="020F0302020204030204" pitchFamily="34" charset="0"/>
                        </a:rPr>
                        <a:t>  30,603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14,437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16,166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311.48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effectLst/>
                          <a:latin typeface="Calibri Light" panose="020F0302020204030204" pitchFamily="34" charset="0"/>
                        </a:rPr>
                        <a:t>-0.27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8919505"/>
                  </a:ext>
                </a:extLst>
              </a:tr>
              <a:tr h="34609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1" i="0" u="none" strike="noStrike">
                          <a:effectLst/>
                          <a:latin typeface="Calibri Light" panose="020F0302020204030204" pitchFamily="34" charset="0"/>
                        </a:rPr>
                        <a:t>2027-2028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effectLst/>
                          <a:latin typeface="Calibri Light" panose="020F0302020204030204" pitchFamily="34" charset="0"/>
                        </a:rPr>
                        <a:t>  4,838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2,175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2,663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311.12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effectLst/>
                          <a:latin typeface="Calibri Light" panose="020F0302020204030204" pitchFamily="34" charset="0"/>
                        </a:rPr>
                        <a:t>0.00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2953649"/>
                  </a:ext>
                </a:extLst>
              </a:tr>
              <a:tr h="217542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100" b="1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100" b="1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1772487"/>
                  </a:ext>
                </a:extLst>
              </a:tr>
              <a:tr h="23731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9660324"/>
                  </a:ext>
                </a:extLst>
              </a:tr>
              <a:tr h="210126">
                <a:tc gridSpan="3"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000" b="1" i="0" u="none" strike="noStrike">
                          <a:effectLst/>
                          <a:latin typeface="Calibri Light" panose="020F0302020204030204" pitchFamily="34" charset="0"/>
                        </a:rPr>
                        <a:t>1/ Variación porcentual en el precio: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259075"/>
                  </a:ext>
                </a:extLst>
              </a:tr>
              <a:tr h="21012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 con respecto 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20/2/2026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Cosecha 2026-2027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1444598"/>
                  </a:ext>
                </a:extLst>
              </a:tr>
              <a:tr h="21012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 con respecto 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20/2/2026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Cosecha 2027-2028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 dirty="0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98978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137020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Office 2007 - 2010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 2007 - 2010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2007 - 2010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12844</TotalTime>
  <Words>968</Words>
  <Application>Microsoft Office PowerPoint</Application>
  <PresentationFormat>Panorámica</PresentationFormat>
  <Paragraphs>410</Paragraphs>
  <Slides>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7</vt:i4>
      </vt:variant>
    </vt:vector>
  </HeadingPairs>
  <TitlesOfParts>
    <vt:vector size="14" baseType="lpstr">
      <vt:lpstr>Aptos</vt:lpstr>
      <vt:lpstr>Arial</vt:lpstr>
      <vt:lpstr>Calibri</vt:lpstr>
      <vt:lpstr>Calibri Light</vt:lpstr>
      <vt:lpstr>Slenco Black</vt:lpstr>
      <vt:lpstr>Tema de Office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aquiros</dc:creator>
  <cp:lastModifiedBy>Juan Carlos Castillo Molina</cp:lastModifiedBy>
  <cp:revision>24</cp:revision>
  <dcterms:created xsi:type="dcterms:W3CDTF">2023-12-07T15:07:55Z</dcterms:created>
  <dcterms:modified xsi:type="dcterms:W3CDTF">2026-03-02T17:51:12Z</dcterms:modified>
</cp:coreProperties>
</file>